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7" r:id="rId3"/>
    <p:sldId id="318" r:id="rId4"/>
    <p:sldId id="319" r:id="rId5"/>
    <p:sldId id="320" r:id="rId6"/>
    <p:sldId id="322" r:id="rId7"/>
    <p:sldId id="314" r:id="rId8"/>
    <p:sldId id="256" r:id="rId9"/>
    <p:sldId id="261" r:id="rId10"/>
    <p:sldId id="315" r:id="rId11"/>
    <p:sldId id="323" r:id="rId12"/>
    <p:sldId id="278" r:id="rId13"/>
    <p:sldId id="313" r:id="rId14"/>
    <p:sldId id="325" r:id="rId15"/>
    <p:sldId id="311" r:id="rId16"/>
    <p:sldId id="30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6" d="100"/>
          <a:sy n="56" d="100"/>
        </p:scale>
        <p:origin x="60" y="4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EE8E52-15B2-4110-AB6E-2AE1DC002D30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870869C-8132-421B-9B40-EF36D8DF8FC8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সপ্তাহের</a:t>
          </a:r>
          <a:r>
            <a: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দিনগুলো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9FBED42-608F-4FE6-B5B2-5F7E1D72B0A2}" type="parTrans" cxnId="{0F07F170-BC6A-4255-8152-CE834673FB1A}">
      <dgm:prSet/>
      <dgm:spPr/>
      <dgm:t>
        <a:bodyPr/>
        <a:lstStyle/>
        <a:p>
          <a:endParaRPr lang="en-US"/>
        </a:p>
      </dgm:t>
    </dgm:pt>
    <dgm:pt modelId="{CA40E7F3-C2FF-4F58-87D4-ADED45185008}" type="sibTrans" cxnId="{0F07F170-BC6A-4255-8152-CE834673FB1A}">
      <dgm:prSet/>
      <dgm:spPr/>
      <dgm:t>
        <a:bodyPr/>
        <a:lstStyle/>
        <a:p>
          <a:endParaRPr lang="en-US"/>
        </a:p>
      </dgm:t>
    </dgm:pt>
    <dgm:pt modelId="{7A20EAA5-BE0C-4FE0-AA3D-2EAC9179ED1C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শনিবার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438E21-1A1F-465C-9917-0C017541F74D}" type="parTrans" cxnId="{9DEE33E8-06DD-45EA-A76A-0FB60FA67665}">
      <dgm:prSet/>
      <dgm:spPr/>
      <dgm:t>
        <a:bodyPr/>
        <a:lstStyle/>
        <a:p>
          <a:endParaRPr lang="en-US"/>
        </a:p>
      </dgm:t>
    </dgm:pt>
    <dgm:pt modelId="{48B36903-F59B-42CE-AF95-A878792A03D0}" type="sibTrans" cxnId="{9DEE33E8-06DD-45EA-A76A-0FB60FA67665}">
      <dgm:prSet/>
      <dgm:spPr/>
      <dgm:t>
        <a:bodyPr/>
        <a:lstStyle/>
        <a:p>
          <a:endParaRPr lang="en-US"/>
        </a:p>
      </dgm:t>
    </dgm:pt>
    <dgm:pt modelId="{31792E20-09B2-4D97-B348-96D74452D229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রবিবার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B718DF-B38F-4F31-95CC-AB74301432AE}" type="parTrans" cxnId="{BE723E77-9796-44AB-8BCF-B5667192AE32}">
      <dgm:prSet/>
      <dgm:spPr/>
      <dgm:t>
        <a:bodyPr/>
        <a:lstStyle/>
        <a:p>
          <a:endParaRPr lang="en-US"/>
        </a:p>
      </dgm:t>
    </dgm:pt>
    <dgm:pt modelId="{67790787-5C6C-44BD-A2E7-4936C1155038}" type="sibTrans" cxnId="{BE723E77-9796-44AB-8BCF-B5667192AE32}">
      <dgm:prSet/>
      <dgm:spPr/>
      <dgm:t>
        <a:bodyPr/>
        <a:lstStyle/>
        <a:p>
          <a:endParaRPr lang="en-US"/>
        </a:p>
      </dgm:t>
    </dgm:pt>
    <dgm:pt modelId="{95F20BC2-DA8B-4BF5-87ED-99FFD2896A93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সোমবার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1575F5-1EB7-485E-AEEE-84B94D2920D7}" type="parTrans" cxnId="{A54063B7-925B-4977-9BB6-BE88821DF454}">
      <dgm:prSet/>
      <dgm:spPr/>
      <dgm:t>
        <a:bodyPr/>
        <a:lstStyle/>
        <a:p>
          <a:endParaRPr lang="en-US"/>
        </a:p>
      </dgm:t>
    </dgm:pt>
    <dgm:pt modelId="{7C818CF4-F3E2-4FE0-A6B1-C6605047FFD0}" type="sibTrans" cxnId="{A54063B7-925B-4977-9BB6-BE88821DF454}">
      <dgm:prSet/>
      <dgm:spPr/>
      <dgm:t>
        <a:bodyPr/>
        <a:lstStyle/>
        <a:p>
          <a:endParaRPr lang="en-US"/>
        </a:p>
      </dgm:t>
    </dgm:pt>
    <dgm:pt modelId="{DAE064B7-A9B4-4BCB-B541-24E67FD3BFE0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মঙ্গলবার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8F9E27D-0EE2-40BF-BD5E-56CB3864AF37}" type="parTrans" cxnId="{F3530279-2A7D-4963-9EA3-4C1E7273F36E}">
      <dgm:prSet/>
      <dgm:spPr/>
      <dgm:t>
        <a:bodyPr/>
        <a:lstStyle/>
        <a:p>
          <a:endParaRPr lang="en-US"/>
        </a:p>
      </dgm:t>
    </dgm:pt>
    <dgm:pt modelId="{1D35AF44-CFF0-4728-8824-CD32A0B53C63}" type="sibTrans" cxnId="{F3530279-2A7D-4963-9EA3-4C1E7273F36E}">
      <dgm:prSet/>
      <dgm:spPr/>
      <dgm:t>
        <a:bodyPr/>
        <a:lstStyle/>
        <a:p>
          <a:endParaRPr lang="en-US"/>
        </a:p>
      </dgm:t>
    </dgm:pt>
    <dgm:pt modelId="{ACA4D4FC-F675-4975-8EB9-98428F019EE3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শুক্রবার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42DA88-BB80-46E0-BEBD-396859F869E2}" type="parTrans" cxnId="{CC3EE4ED-630B-41F6-87ED-AAA9A3759695}">
      <dgm:prSet/>
      <dgm:spPr/>
      <dgm:t>
        <a:bodyPr/>
        <a:lstStyle/>
        <a:p>
          <a:endParaRPr lang="en-US"/>
        </a:p>
      </dgm:t>
    </dgm:pt>
    <dgm:pt modelId="{8FA19C62-2A51-4C76-8A5D-366938047459}" type="sibTrans" cxnId="{CC3EE4ED-630B-41F6-87ED-AAA9A3759695}">
      <dgm:prSet/>
      <dgm:spPr/>
      <dgm:t>
        <a:bodyPr/>
        <a:lstStyle/>
        <a:p>
          <a:endParaRPr lang="en-US"/>
        </a:p>
      </dgm:t>
    </dgm:pt>
    <dgm:pt modelId="{712075F3-B3D5-4A26-A05E-4800D8ADD796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>
              <a:latin typeface="NikoshBAN" panose="02000000000000000000" pitchFamily="2" charset="0"/>
              <a:cs typeface="NikoshBAN" panose="02000000000000000000" pitchFamily="2" charset="0"/>
            </a:rPr>
            <a:t>বুধবার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5EC2F3-C95E-4141-B709-0252E84A8D88}" type="parTrans" cxnId="{7A2F7379-D6C6-43D2-9421-B667BF6CE3E8}">
      <dgm:prSet/>
      <dgm:spPr/>
      <dgm:t>
        <a:bodyPr/>
        <a:lstStyle/>
        <a:p>
          <a:endParaRPr lang="en-US"/>
        </a:p>
      </dgm:t>
    </dgm:pt>
    <dgm:pt modelId="{0C955C6D-1E83-4A31-945B-9CB7634F61D4}" type="sibTrans" cxnId="{7A2F7379-D6C6-43D2-9421-B667BF6CE3E8}">
      <dgm:prSet/>
      <dgm:spPr/>
      <dgm:t>
        <a:bodyPr/>
        <a:lstStyle/>
        <a:p>
          <a:endParaRPr lang="en-US"/>
        </a:p>
      </dgm:t>
    </dgm:pt>
    <dgm:pt modelId="{ADFDF93F-70D4-42CD-8B66-353D445655C7}">
      <dgm:prSet phldrT="[Text]" custT="1"/>
      <dgm:spPr>
        <a:solidFill>
          <a:srgbClr val="66FFFF"/>
        </a:solidFill>
      </dgm:spPr>
      <dgm:t>
        <a:bodyPr/>
        <a:lstStyle/>
        <a:p>
          <a:r>
            <a:rPr lang="en-US" sz="2400" dirty="0" err="1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বৃহস্পতিবার</a:t>
          </a:r>
          <a:endParaRPr lang="en-US" sz="24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9471E5-64A8-4004-87B1-1711F41029B9}" type="parTrans" cxnId="{F9143CCE-4AD2-4831-80A4-660410A656EE}">
      <dgm:prSet/>
      <dgm:spPr/>
      <dgm:t>
        <a:bodyPr/>
        <a:lstStyle/>
        <a:p>
          <a:endParaRPr lang="en-US"/>
        </a:p>
      </dgm:t>
    </dgm:pt>
    <dgm:pt modelId="{03EE0B03-C290-4467-9DAB-732BA084A837}" type="sibTrans" cxnId="{F9143CCE-4AD2-4831-80A4-660410A656EE}">
      <dgm:prSet/>
      <dgm:spPr/>
      <dgm:t>
        <a:bodyPr/>
        <a:lstStyle/>
        <a:p>
          <a:endParaRPr lang="en-US"/>
        </a:p>
      </dgm:t>
    </dgm:pt>
    <dgm:pt modelId="{B26F1FB3-3392-449F-9CE3-5D41529E3133}" type="pres">
      <dgm:prSet presAssocID="{4FEE8E52-15B2-4110-AB6E-2AE1DC002D3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30F250-3660-46A8-8C9F-465DB7D97B76}" type="pres">
      <dgm:prSet presAssocID="{6870869C-8132-421B-9B40-EF36D8DF8FC8}" presName="centerShape" presStyleLbl="node0" presStyleIdx="0" presStyleCnt="1"/>
      <dgm:spPr/>
      <dgm:t>
        <a:bodyPr/>
        <a:lstStyle/>
        <a:p>
          <a:endParaRPr lang="en-US"/>
        </a:p>
      </dgm:t>
    </dgm:pt>
    <dgm:pt modelId="{F4A59EEB-D392-4CA0-888E-8D71A1232CC2}" type="pres">
      <dgm:prSet presAssocID="{7A20EAA5-BE0C-4FE0-AA3D-2EAC9179ED1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1E044-9D83-4ADC-AA43-70F607439E75}" type="pres">
      <dgm:prSet presAssocID="{7A20EAA5-BE0C-4FE0-AA3D-2EAC9179ED1C}" presName="dummy" presStyleCnt="0"/>
      <dgm:spPr/>
    </dgm:pt>
    <dgm:pt modelId="{976C8EC9-59B6-4DA5-B9D3-7E17C6ADBB41}" type="pres">
      <dgm:prSet presAssocID="{48B36903-F59B-42CE-AF95-A878792A03D0}" presName="sibTrans" presStyleLbl="sibTrans2D1" presStyleIdx="0" presStyleCnt="7"/>
      <dgm:spPr/>
      <dgm:t>
        <a:bodyPr/>
        <a:lstStyle/>
        <a:p>
          <a:endParaRPr lang="en-US"/>
        </a:p>
      </dgm:t>
    </dgm:pt>
    <dgm:pt modelId="{445274E0-123D-4779-95E9-3821B33793F4}" type="pres">
      <dgm:prSet presAssocID="{31792E20-09B2-4D97-B348-96D74452D22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15BFC-E2F8-4012-AB27-FFBBE92FE8CB}" type="pres">
      <dgm:prSet presAssocID="{31792E20-09B2-4D97-B348-96D74452D229}" presName="dummy" presStyleCnt="0"/>
      <dgm:spPr/>
    </dgm:pt>
    <dgm:pt modelId="{16BC13FC-3DC6-4CD2-8FE5-A76EB45BAB44}" type="pres">
      <dgm:prSet presAssocID="{67790787-5C6C-44BD-A2E7-4936C1155038}" presName="sibTrans" presStyleLbl="sibTrans2D1" presStyleIdx="1" presStyleCnt="7"/>
      <dgm:spPr/>
      <dgm:t>
        <a:bodyPr/>
        <a:lstStyle/>
        <a:p>
          <a:endParaRPr lang="en-US"/>
        </a:p>
      </dgm:t>
    </dgm:pt>
    <dgm:pt modelId="{4AD6DA55-DDA7-4083-BDAF-71740C6A4AB9}" type="pres">
      <dgm:prSet presAssocID="{95F20BC2-DA8B-4BF5-87ED-99FFD2896A9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307F5-CA10-4A94-B38E-E01DCFEC8135}" type="pres">
      <dgm:prSet presAssocID="{95F20BC2-DA8B-4BF5-87ED-99FFD2896A93}" presName="dummy" presStyleCnt="0"/>
      <dgm:spPr/>
    </dgm:pt>
    <dgm:pt modelId="{55A49830-0DD8-41A0-8761-42A0AD30D49B}" type="pres">
      <dgm:prSet presAssocID="{7C818CF4-F3E2-4FE0-A6B1-C6605047FFD0}" presName="sibTrans" presStyleLbl="sibTrans2D1" presStyleIdx="2" presStyleCnt="7"/>
      <dgm:spPr/>
      <dgm:t>
        <a:bodyPr/>
        <a:lstStyle/>
        <a:p>
          <a:endParaRPr lang="en-US"/>
        </a:p>
      </dgm:t>
    </dgm:pt>
    <dgm:pt modelId="{30403A12-4073-4B21-A21B-8DEC9D0C196C}" type="pres">
      <dgm:prSet presAssocID="{DAE064B7-A9B4-4BCB-B541-24E67FD3BFE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72E80-1C06-42AB-BEC2-9C105A5724D6}" type="pres">
      <dgm:prSet presAssocID="{DAE064B7-A9B4-4BCB-B541-24E67FD3BFE0}" presName="dummy" presStyleCnt="0"/>
      <dgm:spPr/>
    </dgm:pt>
    <dgm:pt modelId="{2B6DF63C-A34F-44D9-A75D-7974943E44AD}" type="pres">
      <dgm:prSet presAssocID="{1D35AF44-CFF0-4728-8824-CD32A0B53C63}" presName="sibTrans" presStyleLbl="sibTrans2D1" presStyleIdx="3" presStyleCnt="7"/>
      <dgm:spPr/>
      <dgm:t>
        <a:bodyPr/>
        <a:lstStyle/>
        <a:p>
          <a:endParaRPr lang="en-US"/>
        </a:p>
      </dgm:t>
    </dgm:pt>
    <dgm:pt modelId="{1B19ED71-1264-46AE-9737-34F3FAA265E4}" type="pres">
      <dgm:prSet presAssocID="{712075F3-B3D5-4A26-A05E-4800D8ADD79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C8F94-EB1F-4644-95C0-A8CCF6C640C3}" type="pres">
      <dgm:prSet presAssocID="{712075F3-B3D5-4A26-A05E-4800D8ADD796}" presName="dummy" presStyleCnt="0"/>
      <dgm:spPr/>
    </dgm:pt>
    <dgm:pt modelId="{9C6DF921-A5F8-4892-8F70-355D4FEF41CA}" type="pres">
      <dgm:prSet presAssocID="{0C955C6D-1E83-4A31-945B-9CB7634F61D4}" presName="sibTrans" presStyleLbl="sibTrans2D1" presStyleIdx="4" presStyleCnt="7"/>
      <dgm:spPr/>
      <dgm:t>
        <a:bodyPr/>
        <a:lstStyle/>
        <a:p>
          <a:endParaRPr lang="en-US"/>
        </a:p>
      </dgm:t>
    </dgm:pt>
    <dgm:pt modelId="{77041198-76D2-4D34-84AE-DFF93A71298E}" type="pres">
      <dgm:prSet presAssocID="{ADFDF93F-70D4-42CD-8B66-353D445655C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D6BAD-1465-44F1-8819-F1421ABEEC0C}" type="pres">
      <dgm:prSet presAssocID="{ADFDF93F-70D4-42CD-8B66-353D445655C7}" presName="dummy" presStyleCnt="0"/>
      <dgm:spPr/>
    </dgm:pt>
    <dgm:pt modelId="{C1EC2064-8F07-4EDE-A68C-A5C75A1403F9}" type="pres">
      <dgm:prSet presAssocID="{03EE0B03-C290-4467-9DAB-732BA084A837}" presName="sibTrans" presStyleLbl="sibTrans2D1" presStyleIdx="5" presStyleCnt="7"/>
      <dgm:spPr/>
      <dgm:t>
        <a:bodyPr/>
        <a:lstStyle/>
        <a:p>
          <a:endParaRPr lang="en-US"/>
        </a:p>
      </dgm:t>
    </dgm:pt>
    <dgm:pt modelId="{85566DF1-58FD-4CC5-8148-8BB4C59692F9}" type="pres">
      <dgm:prSet presAssocID="{ACA4D4FC-F675-4975-8EB9-98428F019EE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834D2-1A4E-49F9-9CE3-F5CD588D5908}" type="pres">
      <dgm:prSet presAssocID="{ACA4D4FC-F675-4975-8EB9-98428F019EE3}" presName="dummy" presStyleCnt="0"/>
      <dgm:spPr/>
    </dgm:pt>
    <dgm:pt modelId="{7ED69D3B-E2FD-4FBF-8298-B18BF911B028}" type="pres">
      <dgm:prSet presAssocID="{8FA19C62-2A51-4C76-8A5D-366938047459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04726628-309F-459A-B5F0-9AB0AE9B7D18}" type="presOf" srcId="{DAE064B7-A9B4-4BCB-B541-24E67FD3BFE0}" destId="{30403A12-4073-4B21-A21B-8DEC9D0C196C}" srcOrd="0" destOrd="0" presId="urn:microsoft.com/office/officeart/2005/8/layout/radial6"/>
    <dgm:cxn modelId="{7A2F7379-D6C6-43D2-9421-B667BF6CE3E8}" srcId="{6870869C-8132-421B-9B40-EF36D8DF8FC8}" destId="{712075F3-B3D5-4A26-A05E-4800D8ADD796}" srcOrd="4" destOrd="0" parTransId="{805EC2F3-C95E-4141-B709-0252E84A8D88}" sibTransId="{0C955C6D-1E83-4A31-945B-9CB7634F61D4}"/>
    <dgm:cxn modelId="{BE723E77-9796-44AB-8BCF-B5667192AE32}" srcId="{6870869C-8132-421B-9B40-EF36D8DF8FC8}" destId="{31792E20-09B2-4D97-B348-96D74452D229}" srcOrd="1" destOrd="0" parTransId="{CCB718DF-B38F-4F31-95CC-AB74301432AE}" sibTransId="{67790787-5C6C-44BD-A2E7-4936C1155038}"/>
    <dgm:cxn modelId="{D0DC1943-436A-4B16-B9D8-9B0422F0D1D8}" type="presOf" srcId="{ADFDF93F-70D4-42CD-8B66-353D445655C7}" destId="{77041198-76D2-4D34-84AE-DFF93A71298E}" srcOrd="0" destOrd="0" presId="urn:microsoft.com/office/officeart/2005/8/layout/radial6"/>
    <dgm:cxn modelId="{CEF6F90A-8AFA-4A8E-9F67-E0CDEA942B74}" type="presOf" srcId="{95F20BC2-DA8B-4BF5-87ED-99FFD2896A93}" destId="{4AD6DA55-DDA7-4083-BDAF-71740C6A4AB9}" srcOrd="0" destOrd="0" presId="urn:microsoft.com/office/officeart/2005/8/layout/radial6"/>
    <dgm:cxn modelId="{DECBC7FE-9F6C-4E82-AF30-24CE1F42D0C2}" type="presOf" srcId="{03EE0B03-C290-4467-9DAB-732BA084A837}" destId="{C1EC2064-8F07-4EDE-A68C-A5C75A1403F9}" srcOrd="0" destOrd="0" presId="urn:microsoft.com/office/officeart/2005/8/layout/radial6"/>
    <dgm:cxn modelId="{F3530279-2A7D-4963-9EA3-4C1E7273F36E}" srcId="{6870869C-8132-421B-9B40-EF36D8DF8FC8}" destId="{DAE064B7-A9B4-4BCB-B541-24E67FD3BFE0}" srcOrd="3" destOrd="0" parTransId="{28F9E27D-0EE2-40BF-BD5E-56CB3864AF37}" sibTransId="{1D35AF44-CFF0-4728-8824-CD32A0B53C63}"/>
    <dgm:cxn modelId="{DC657EF3-7733-4C1D-9F91-3F0C2E6B57D3}" type="presOf" srcId="{0C955C6D-1E83-4A31-945B-9CB7634F61D4}" destId="{9C6DF921-A5F8-4892-8F70-355D4FEF41CA}" srcOrd="0" destOrd="0" presId="urn:microsoft.com/office/officeart/2005/8/layout/radial6"/>
    <dgm:cxn modelId="{0F07F170-BC6A-4255-8152-CE834673FB1A}" srcId="{4FEE8E52-15B2-4110-AB6E-2AE1DC002D30}" destId="{6870869C-8132-421B-9B40-EF36D8DF8FC8}" srcOrd="0" destOrd="0" parTransId="{79FBED42-608F-4FE6-B5B2-5F7E1D72B0A2}" sibTransId="{CA40E7F3-C2FF-4F58-87D4-ADED45185008}"/>
    <dgm:cxn modelId="{62957BBC-B9AC-4F28-A1D5-54D9F1CB18D2}" type="presOf" srcId="{7A20EAA5-BE0C-4FE0-AA3D-2EAC9179ED1C}" destId="{F4A59EEB-D392-4CA0-888E-8D71A1232CC2}" srcOrd="0" destOrd="0" presId="urn:microsoft.com/office/officeart/2005/8/layout/radial6"/>
    <dgm:cxn modelId="{269F25B9-99D6-459D-BAC3-0587237E98AF}" type="presOf" srcId="{1D35AF44-CFF0-4728-8824-CD32A0B53C63}" destId="{2B6DF63C-A34F-44D9-A75D-7974943E44AD}" srcOrd="0" destOrd="0" presId="urn:microsoft.com/office/officeart/2005/8/layout/radial6"/>
    <dgm:cxn modelId="{54B189A9-2940-4063-8332-A77E8E9FE54C}" type="presOf" srcId="{712075F3-B3D5-4A26-A05E-4800D8ADD796}" destId="{1B19ED71-1264-46AE-9737-34F3FAA265E4}" srcOrd="0" destOrd="0" presId="urn:microsoft.com/office/officeart/2005/8/layout/radial6"/>
    <dgm:cxn modelId="{F2AFB4EF-80F8-4C28-AB9F-7727D3EAE28E}" type="presOf" srcId="{31792E20-09B2-4D97-B348-96D74452D229}" destId="{445274E0-123D-4779-95E9-3821B33793F4}" srcOrd="0" destOrd="0" presId="urn:microsoft.com/office/officeart/2005/8/layout/radial6"/>
    <dgm:cxn modelId="{F9143CCE-4AD2-4831-80A4-660410A656EE}" srcId="{6870869C-8132-421B-9B40-EF36D8DF8FC8}" destId="{ADFDF93F-70D4-42CD-8B66-353D445655C7}" srcOrd="5" destOrd="0" parTransId="{2C9471E5-64A8-4004-87B1-1711F41029B9}" sibTransId="{03EE0B03-C290-4467-9DAB-732BA084A837}"/>
    <dgm:cxn modelId="{5D9B1642-AD2D-4B41-95C2-B5991654BD1A}" type="presOf" srcId="{4FEE8E52-15B2-4110-AB6E-2AE1DC002D30}" destId="{B26F1FB3-3392-449F-9CE3-5D41529E3133}" srcOrd="0" destOrd="0" presId="urn:microsoft.com/office/officeart/2005/8/layout/radial6"/>
    <dgm:cxn modelId="{C71DF896-8960-4DC9-A164-DD2B457A8AD5}" type="presOf" srcId="{7C818CF4-F3E2-4FE0-A6B1-C6605047FFD0}" destId="{55A49830-0DD8-41A0-8761-42A0AD30D49B}" srcOrd="0" destOrd="0" presId="urn:microsoft.com/office/officeart/2005/8/layout/radial6"/>
    <dgm:cxn modelId="{CC3EE4ED-630B-41F6-87ED-AAA9A3759695}" srcId="{6870869C-8132-421B-9B40-EF36D8DF8FC8}" destId="{ACA4D4FC-F675-4975-8EB9-98428F019EE3}" srcOrd="6" destOrd="0" parTransId="{4442DA88-BB80-46E0-BEBD-396859F869E2}" sibTransId="{8FA19C62-2A51-4C76-8A5D-366938047459}"/>
    <dgm:cxn modelId="{31DA6EA0-121F-4686-89DD-96F3B10DD469}" type="presOf" srcId="{ACA4D4FC-F675-4975-8EB9-98428F019EE3}" destId="{85566DF1-58FD-4CC5-8148-8BB4C59692F9}" srcOrd="0" destOrd="0" presId="urn:microsoft.com/office/officeart/2005/8/layout/radial6"/>
    <dgm:cxn modelId="{42DDC0E9-19AE-4DAE-9B61-0BE61EFA3520}" type="presOf" srcId="{48B36903-F59B-42CE-AF95-A878792A03D0}" destId="{976C8EC9-59B6-4DA5-B9D3-7E17C6ADBB41}" srcOrd="0" destOrd="0" presId="urn:microsoft.com/office/officeart/2005/8/layout/radial6"/>
    <dgm:cxn modelId="{5FC6ECD8-EC6D-4319-AF04-D76FC7148BF3}" type="presOf" srcId="{6870869C-8132-421B-9B40-EF36D8DF8FC8}" destId="{D230F250-3660-46A8-8C9F-465DB7D97B76}" srcOrd="0" destOrd="0" presId="urn:microsoft.com/office/officeart/2005/8/layout/radial6"/>
    <dgm:cxn modelId="{8BF87B0F-7AD6-4A58-B48E-7365B5DE6F69}" type="presOf" srcId="{8FA19C62-2A51-4C76-8A5D-366938047459}" destId="{7ED69D3B-E2FD-4FBF-8298-B18BF911B028}" srcOrd="0" destOrd="0" presId="urn:microsoft.com/office/officeart/2005/8/layout/radial6"/>
    <dgm:cxn modelId="{157230E8-0E34-4963-981A-35A00D256BB6}" type="presOf" srcId="{67790787-5C6C-44BD-A2E7-4936C1155038}" destId="{16BC13FC-3DC6-4CD2-8FE5-A76EB45BAB44}" srcOrd="0" destOrd="0" presId="urn:microsoft.com/office/officeart/2005/8/layout/radial6"/>
    <dgm:cxn modelId="{A54063B7-925B-4977-9BB6-BE88821DF454}" srcId="{6870869C-8132-421B-9B40-EF36D8DF8FC8}" destId="{95F20BC2-DA8B-4BF5-87ED-99FFD2896A93}" srcOrd="2" destOrd="0" parTransId="{511575F5-1EB7-485E-AEEE-84B94D2920D7}" sibTransId="{7C818CF4-F3E2-4FE0-A6B1-C6605047FFD0}"/>
    <dgm:cxn modelId="{9DEE33E8-06DD-45EA-A76A-0FB60FA67665}" srcId="{6870869C-8132-421B-9B40-EF36D8DF8FC8}" destId="{7A20EAA5-BE0C-4FE0-AA3D-2EAC9179ED1C}" srcOrd="0" destOrd="0" parTransId="{05438E21-1A1F-465C-9917-0C017541F74D}" sibTransId="{48B36903-F59B-42CE-AF95-A878792A03D0}"/>
    <dgm:cxn modelId="{2150032C-79DE-464F-AC3D-1856BCFDAB65}" type="presParOf" srcId="{B26F1FB3-3392-449F-9CE3-5D41529E3133}" destId="{D230F250-3660-46A8-8C9F-465DB7D97B76}" srcOrd="0" destOrd="0" presId="urn:microsoft.com/office/officeart/2005/8/layout/radial6"/>
    <dgm:cxn modelId="{2F51FC79-313B-44F4-997C-9820732283E0}" type="presParOf" srcId="{B26F1FB3-3392-449F-9CE3-5D41529E3133}" destId="{F4A59EEB-D392-4CA0-888E-8D71A1232CC2}" srcOrd="1" destOrd="0" presId="urn:microsoft.com/office/officeart/2005/8/layout/radial6"/>
    <dgm:cxn modelId="{7479888F-D818-486C-97D6-B9BDB1BA1D53}" type="presParOf" srcId="{B26F1FB3-3392-449F-9CE3-5D41529E3133}" destId="{1DC1E044-9D83-4ADC-AA43-70F607439E75}" srcOrd="2" destOrd="0" presId="urn:microsoft.com/office/officeart/2005/8/layout/radial6"/>
    <dgm:cxn modelId="{3721E018-6852-4F38-95B0-43A68C2D97FB}" type="presParOf" srcId="{B26F1FB3-3392-449F-9CE3-5D41529E3133}" destId="{976C8EC9-59B6-4DA5-B9D3-7E17C6ADBB41}" srcOrd="3" destOrd="0" presId="urn:microsoft.com/office/officeart/2005/8/layout/radial6"/>
    <dgm:cxn modelId="{81F875FF-1B03-4A75-BE82-4A4E04448986}" type="presParOf" srcId="{B26F1FB3-3392-449F-9CE3-5D41529E3133}" destId="{445274E0-123D-4779-95E9-3821B33793F4}" srcOrd="4" destOrd="0" presId="urn:microsoft.com/office/officeart/2005/8/layout/radial6"/>
    <dgm:cxn modelId="{87F53DFF-3FAF-48DC-B86F-D0223AED1D08}" type="presParOf" srcId="{B26F1FB3-3392-449F-9CE3-5D41529E3133}" destId="{DCA15BFC-E2F8-4012-AB27-FFBBE92FE8CB}" srcOrd="5" destOrd="0" presId="urn:microsoft.com/office/officeart/2005/8/layout/radial6"/>
    <dgm:cxn modelId="{8CCCF551-7EE9-4820-975D-27F9C5EE118F}" type="presParOf" srcId="{B26F1FB3-3392-449F-9CE3-5D41529E3133}" destId="{16BC13FC-3DC6-4CD2-8FE5-A76EB45BAB44}" srcOrd="6" destOrd="0" presId="urn:microsoft.com/office/officeart/2005/8/layout/radial6"/>
    <dgm:cxn modelId="{B137D75B-67E0-49BF-89A3-4B9DDE9B54AC}" type="presParOf" srcId="{B26F1FB3-3392-449F-9CE3-5D41529E3133}" destId="{4AD6DA55-DDA7-4083-BDAF-71740C6A4AB9}" srcOrd="7" destOrd="0" presId="urn:microsoft.com/office/officeart/2005/8/layout/radial6"/>
    <dgm:cxn modelId="{B0553EF5-66DC-49AB-85BF-7826EAAEE3F7}" type="presParOf" srcId="{B26F1FB3-3392-449F-9CE3-5D41529E3133}" destId="{C1E307F5-CA10-4A94-B38E-E01DCFEC8135}" srcOrd="8" destOrd="0" presId="urn:microsoft.com/office/officeart/2005/8/layout/radial6"/>
    <dgm:cxn modelId="{31BAA345-2D5D-45A7-8F32-C2F4B207D7A6}" type="presParOf" srcId="{B26F1FB3-3392-449F-9CE3-5D41529E3133}" destId="{55A49830-0DD8-41A0-8761-42A0AD30D49B}" srcOrd="9" destOrd="0" presId="urn:microsoft.com/office/officeart/2005/8/layout/radial6"/>
    <dgm:cxn modelId="{40ECDD1F-5A2E-414F-91AF-F0F5D8D70108}" type="presParOf" srcId="{B26F1FB3-3392-449F-9CE3-5D41529E3133}" destId="{30403A12-4073-4B21-A21B-8DEC9D0C196C}" srcOrd="10" destOrd="0" presId="urn:microsoft.com/office/officeart/2005/8/layout/radial6"/>
    <dgm:cxn modelId="{38AF677B-0FC6-44F9-BA72-714ABC237E05}" type="presParOf" srcId="{B26F1FB3-3392-449F-9CE3-5D41529E3133}" destId="{43872E80-1C06-42AB-BEC2-9C105A5724D6}" srcOrd="11" destOrd="0" presId="urn:microsoft.com/office/officeart/2005/8/layout/radial6"/>
    <dgm:cxn modelId="{0E9151BE-54DC-40C5-B467-1A403EE6DA9E}" type="presParOf" srcId="{B26F1FB3-3392-449F-9CE3-5D41529E3133}" destId="{2B6DF63C-A34F-44D9-A75D-7974943E44AD}" srcOrd="12" destOrd="0" presId="urn:microsoft.com/office/officeart/2005/8/layout/radial6"/>
    <dgm:cxn modelId="{3C3324C6-A197-4246-9105-01779E114E76}" type="presParOf" srcId="{B26F1FB3-3392-449F-9CE3-5D41529E3133}" destId="{1B19ED71-1264-46AE-9737-34F3FAA265E4}" srcOrd="13" destOrd="0" presId="urn:microsoft.com/office/officeart/2005/8/layout/radial6"/>
    <dgm:cxn modelId="{B6E8DC6F-50E0-4EFE-8011-3100BFD5C23F}" type="presParOf" srcId="{B26F1FB3-3392-449F-9CE3-5D41529E3133}" destId="{F71C8F94-EB1F-4644-95C0-A8CCF6C640C3}" srcOrd="14" destOrd="0" presId="urn:microsoft.com/office/officeart/2005/8/layout/radial6"/>
    <dgm:cxn modelId="{60789BFF-5187-4928-A5BB-3EC03C93D46E}" type="presParOf" srcId="{B26F1FB3-3392-449F-9CE3-5D41529E3133}" destId="{9C6DF921-A5F8-4892-8F70-355D4FEF41CA}" srcOrd="15" destOrd="0" presId="urn:microsoft.com/office/officeart/2005/8/layout/radial6"/>
    <dgm:cxn modelId="{8EC36240-5130-4032-91AB-AF85D9E51791}" type="presParOf" srcId="{B26F1FB3-3392-449F-9CE3-5D41529E3133}" destId="{77041198-76D2-4D34-84AE-DFF93A71298E}" srcOrd="16" destOrd="0" presId="urn:microsoft.com/office/officeart/2005/8/layout/radial6"/>
    <dgm:cxn modelId="{DB1506E5-4401-4EC7-A757-A9293B6DC7B6}" type="presParOf" srcId="{B26F1FB3-3392-449F-9CE3-5D41529E3133}" destId="{C46D6BAD-1465-44F1-8819-F1421ABEEC0C}" srcOrd="17" destOrd="0" presId="urn:microsoft.com/office/officeart/2005/8/layout/radial6"/>
    <dgm:cxn modelId="{F5A03160-5769-4483-816A-AE2ADC4F3F2F}" type="presParOf" srcId="{B26F1FB3-3392-449F-9CE3-5D41529E3133}" destId="{C1EC2064-8F07-4EDE-A68C-A5C75A1403F9}" srcOrd="18" destOrd="0" presId="urn:microsoft.com/office/officeart/2005/8/layout/radial6"/>
    <dgm:cxn modelId="{9D0D01F6-7136-4F59-AF51-0745D4B4F189}" type="presParOf" srcId="{B26F1FB3-3392-449F-9CE3-5D41529E3133}" destId="{85566DF1-58FD-4CC5-8148-8BB4C59692F9}" srcOrd="19" destOrd="0" presId="urn:microsoft.com/office/officeart/2005/8/layout/radial6"/>
    <dgm:cxn modelId="{A0ED652F-69AF-4995-92A3-3E03D1751C90}" type="presParOf" srcId="{B26F1FB3-3392-449F-9CE3-5D41529E3133}" destId="{6B3834D2-1A4E-49F9-9CE3-F5CD588D5908}" srcOrd="20" destOrd="0" presId="urn:microsoft.com/office/officeart/2005/8/layout/radial6"/>
    <dgm:cxn modelId="{2A8DEBC9-C49D-409B-9DB4-5C43C2685EE8}" type="presParOf" srcId="{B26F1FB3-3392-449F-9CE3-5D41529E3133}" destId="{7ED69D3B-E2FD-4FBF-8298-B18BF911B028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69D3B-E2FD-4FBF-8298-B18BF911B028}">
      <dsp:nvSpPr>
        <dsp:cNvPr id="0" name=""/>
        <dsp:cNvSpPr/>
      </dsp:nvSpPr>
      <dsp:spPr>
        <a:xfrm>
          <a:off x="1812494" y="567138"/>
          <a:ext cx="4503011" cy="4503011"/>
        </a:xfrm>
        <a:prstGeom prst="blockArc">
          <a:avLst>
            <a:gd name="adj1" fmla="val 13114286"/>
            <a:gd name="adj2" fmla="val 16200000"/>
            <a:gd name="adj3" fmla="val 39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C2064-8F07-4EDE-A68C-A5C75A1403F9}">
      <dsp:nvSpPr>
        <dsp:cNvPr id="0" name=""/>
        <dsp:cNvSpPr/>
      </dsp:nvSpPr>
      <dsp:spPr>
        <a:xfrm>
          <a:off x="1812494" y="567138"/>
          <a:ext cx="4503011" cy="4503011"/>
        </a:xfrm>
        <a:prstGeom prst="blockArc">
          <a:avLst>
            <a:gd name="adj1" fmla="val 10028571"/>
            <a:gd name="adj2" fmla="val 13114286"/>
            <a:gd name="adj3" fmla="val 39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DF921-A5F8-4892-8F70-355D4FEF41CA}">
      <dsp:nvSpPr>
        <dsp:cNvPr id="0" name=""/>
        <dsp:cNvSpPr/>
      </dsp:nvSpPr>
      <dsp:spPr>
        <a:xfrm>
          <a:off x="1812494" y="567138"/>
          <a:ext cx="4503011" cy="4503011"/>
        </a:xfrm>
        <a:prstGeom prst="blockArc">
          <a:avLst>
            <a:gd name="adj1" fmla="val 6942857"/>
            <a:gd name="adj2" fmla="val 10028571"/>
            <a:gd name="adj3" fmla="val 39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DF63C-A34F-44D9-A75D-7974943E44AD}">
      <dsp:nvSpPr>
        <dsp:cNvPr id="0" name=""/>
        <dsp:cNvSpPr/>
      </dsp:nvSpPr>
      <dsp:spPr>
        <a:xfrm>
          <a:off x="1812494" y="567138"/>
          <a:ext cx="4503011" cy="4503011"/>
        </a:xfrm>
        <a:prstGeom prst="blockArc">
          <a:avLst>
            <a:gd name="adj1" fmla="val 3857143"/>
            <a:gd name="adj2" fmla="val 6942857"/>
            <a:gd name="adj3" fmla="val 39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49830-0DD8-41A0-8761-42A0AD30D49B}">
      <dsp:nvSpPr>
        <dsp:cNvPr id="0" name=""/>
        <dsp:cNvSpPr/>
      </dsp:nvSpPr>
      <dsp:spPr>
        <a:xfrm>
          <a:off x="1812494" y="567138"/>
          <a:ext cx="4503011" cy="4503011"/>
        </a:xfrm>
        <a:prstGeom prst="blockArc">
          <a:avLst>
            <a:gd name="adj1" fmla="val 771429"/>
            <a:gd name="adj2" fmla="val 3857143"/>
            <a:gd name="adj3" fmla="val 39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C13FC-3DC6-4CD2-8FE5-A76EB45BAB44}">
      <dsp:nvSpPr>
        <dsp:cNvPr id="0" name=""/>
        <dsp:cNvSpPr/>
      </dsp:nvSpPr>
      <dsp:spPr>
        <a:xfrm>
          <a:off x="1812494" y="567138"/>
          <a:ext cx="4503011" cy="4503011"/>
        </a:xfrm>
        <a:prstGeom prst="blockArc">
          <a:avLst>
            <a:gd name="adj1" fmla="val 19285714"/>
            <a:gd name="adj2" fmla="val 771429"/>
            <a:gd name="adj3" fmla="val 39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C8EC9-59B6-4DA5-B9D3-7E17C6ADBB41}">
      <dsp:nvSpPr>
        <dsp:cNvPr id="0" name=""/>
        <dsp:cNvSpPr/>
      </dsp:nvSpPr>
      <dsp:spPr>
        <a:xfrm>
          <a:off x="1812494" y="567138"/>
          <a:ext cx="4503011" cy="4503011"/>
        </a:xfrm>
        <a:prstGeom prst="blockArc">
          <a:avLst>
            <a:gd name="adj1" fmla="val 16200000"/>
            <a:gd name="adj2" fmla="val 19285714"/>
            <a:gd name="adj3" fmla="val 39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0F250-3660-46A8-8C9F-465DB7D97B76}">
      <dsp:nvSpPr>
        <dsp:cNvPr id="0" name=""/>
        <dsp:cNvSpPr/>
      </dsp:nvSpPr>
      <dsp:spPr>
        <a:xfrm>
          <a:off x="3192859" y="1947503"/>
          <a:ext cx="1742281" cy="1742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সপ্তাহের</a:t>
          </a:r>
          <a:r>
            <a:rPr lang="en-US" sz="3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দিনগুলো</a:t>
          </a:r>
          <a:endParaRPr lang="en-US" sz="3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48010" y="2202654"/>
        <a:ext cx="1231979" cy="1231979"/>
      </dsp:txXfrm>
    </dsp:sp>
    <dsp:sp modelId="{F4A59EEB-D392-4CA0-888E-8D71A1232CC2}">
      <dsp:nvSpPr>
        <dsp:cNvPr id="0" name=""/>
        <dsp:cNvSpPr/>
      </dsp:nvSpPr>
      <dsp:spPr>
        <a:xfrm>
          <a:off x="3454201" y="1245"/>
          <a:ext cx="1219596" cy="1219596"/>
        </a:xfrm>
        <a:prstGeom prst="ellipse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শনিবার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32807" y="179851"/>
        <a:ext cx="862384" cy="862384"/>
      </dsp:txXfrm>
    </dsp:sp>
    <dsp:sp modelId="{445274E0-123D-4779-95E9-3821B33793F4}">
      <dsp:nvSpPr>
        <dsp:cNvPr id="0" name=""/>
        <dsp:cNvSpPr/>
      </dsp:nvSpPr>
      <dsp:spPr>
        <a:xfrm>
          <a:off x="5180172" y="832429"/>
          <a:ext cx="1219596" cy="1219596"/>
        </a:xfrm>
        <a:prstGeom prst="ellipse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রবিবার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58778" y="1011035"/>
        <a:ext cx="862384" cy="862384"/>
      </dsp:txXfrm>
    </dsp:sp>
    <dsp:sp modelId="{4AD6DA55-DDA7-4083-BDAF-71740C6A4AB9}">
      <dsp:nvSpPr>
        <dsp:cNvPr id="0" name=""/>
        <dsp:cNvSpPr/>
      </dsp:nvSpPr>
      <dsp:spPr>
        <a:xfrm>
          <a:off x="5606452" y="2700082"/>
          <a:ext cx="1219596" cy="1219596"/>
        </a:xfrm>
        <a:prstGeom prst="ellipse">
          <a:avLst/>
        </a:prstGeom>
        <a:gradFill rotWithShape="1">
          <a:gsLst>
            <a:gs pos="0">
              <a:schemeClr val="dk1">
                <a:lumMod val="110000"/>
                <a:satMod val="105000"/>
                <a:tint val="67000"/>
              </a:schemeClr>
            </a:gs>
            <a:gs pos="50000">
              <a:schemeClr val="dk1">
                <a:lumMod val="105000"/>
                <a:satMod val="103000"/>
                <a:tint val="73000"/>
              </a:schemeClr>
            </a:gs>
            <a:gs pos="100000">
              <a:schemeClr val="dk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সোমবার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85058" y="2878688"/>
        <a:ext cx="862384" cy="862384"/>
      </dsp:txXfrm>
    </dsp:sp>
    <dsp:sp modelId="{30403A12-4073-4B21-A21B-8DEC9D0C196C}">
      <dsp:nvSpPr>
        <dsp:cNvPr id="0" name=""/>
        <dsp:cNvSpPr/>
      </dsp:nvSpPr>
      <dsp:spPr>
        <a:xfrm>
          <a:off x="4412043" y="4197824"/>
          <a:ext cx="1219596" cy="1219596"/>
        </a:xfrm>
        <a:prstGeom prst="ellipse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মঙ্গলবার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90649" y="4376430"/>
        <a:ext cx="862384" cy="862384"/>
      </dsp:txXfrm>
    </dsp:sp>
    <dsp:sp modelId="{1B19ED71-1264-46AE-9737-34F3FAA265E4}">
      <dsp:nvSpPr>
        <dsp:cNvPr id="0" name=""/>
        <dsp:cNvSpPr/>
      </dsp:nvSpPr>
      <dsp:spPr>
        <a:xfrm>
          <a:off x="2496359" y="4197824"/>
          <a:ext cx="1219596" cy="1219596"/>
        </a:xfrm>
        <a:prstGeom prst="ellipse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বুধবার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74965" y="4376430"/>
        <a:ext cx="862384" cy="862384"/>
      </dsp:txXfrm>
    </dsp:sp>
    <dsp:sp modelId="{77041198-76D2-4D34-84AE-DFF93A71298E}">
      <dsp:nvSpPr>
        <dsp:cNvPr id="0" name=""/>
        <dsp:cNvSpPr/>
      </dsp:nvSpPr>
      <dsp:spPr>
        <a:xfrm>
          <a:off x="1301950" y="2700082"/>
          <a:ext cx="1219596" cy="1219596"/>
        </a:xfrm>
        <a:prstGeom prst="ellipse">
          <a:avLst/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বৃহস্পতিবার</a:t>
          </a:r>
          <a:endParaRPr lang="en-US" sz="24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80556" y="2878688"/>
        <a:ext cx="862384" cy="862384"/>
      </dsp:txXfrm>
    </dsp:sp>
    <dsp:sp modelId="{85566DF1-58FD-4CC5-8148-8BB4C59692F9}">
      <dsp:nvSpPr>
        <dsp:cNvPr id="0" name=""/>
        <dsp:cNvSpPr/>
      </dsp:nvSpPr>
      <dsp:spPr>
        <a:xfrm>
          <a:off x="1728230" y="832429"/>
          <a:ext cx="1219596" cy="1219596"/>
        </a:xfrm>
        <a:prstGeom prst="ellipse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শুক্রবার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06836" y="1011035"/>
        <a:ext cx="862384" cy="862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3E8E89-184B-478B-9A9A-F2A511FA4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3C9385A-48BE-481B-AACA-0F4ADB9BA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A8EE68-B2AF-46B9-B4B3-9D9F4C24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1C7-EC5A-4C3E-BE36-A765F818FAA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297180-9008-4727-B974-9314C9F9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5EC598-3D27-491E-814A-39465126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5637-BC80-4642-930E-A45B5E4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84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4C0C6A-0A6F-4FD4-9E69-99D797264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AD80ECD-26CF-4B5A-B027-5E2E4485F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53EDB5-5F46-462C-98B3-0E49063FD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1C7-EC5A-4C3E-BE36-A765F818FAA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115A40-0F20-48C2-BB05-4F203DA1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7F3469-BEE7-4ADC-A181-85B2048F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5637-BC80-4642-930E-A45B5E4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6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8C43108-73B4-42E9-A76E-A303A25593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4B98C54-1A15-4546-8993-9F76DA58F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B99E40-1EE0-46D0-AEF2-8966657E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1C7-EC5A-4C3E-BE36-A765F818FAA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C71EFC-FF72-445C-8C65-1C5429D7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A25127-F95B-46A0-ACD0-EAF2F2B3C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5637-BC80-4642-930E-A45B5E4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5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7A9E51-5691-440A-8E4C-DA1DCE2D5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259BAD-F186-4416-B726-4D44A90FF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1C7-EC5A-4C3E-BE36-A765F818FAA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A208B5-6BC4-4F65-A12A-5BEFF96F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AA35F45-817E-49FD-831C-92AF0B9F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5637-BC80-4642-930E-A45B5E4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04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F46FD7-6007-4D3D-9A44-DF97FCAD7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424519A-1AE9-4517-AC7F-F785CA32F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CF26D7-1F0A-41C3-BE19-24470486E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1C7-EC5A-4C3E-BE36-A765F818FAA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7E0027-7278-4DC8-9170-7A0A771CE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F87758-B007-4635-9CBB-13684752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5637-BC80-4642-930E-A45B5E4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19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0602B9-FCA4-4BB1-B60A-65C6A4F71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2EAD73-EA2C-4762-80FA-A82E957F6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EC1CD9E-521F-4DA7-B938-3BCCE9242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4F85A3C-D515-4B87-B996-0581B10B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1C7-EC5A-4C3E-BE36-A765F818FAA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EAB105A-815F-49C8-9702-491F08B46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3F16600-0381-41BF-8613-E4BCF2A6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5637-BC80-4642-930E-A45B5E4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29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F8638F-8B58-43FC-BB89-367B7697C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CA7364E-D2C8-49A0-8453-196E2B78D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1A40218-F6CB-4397-9A07-98FBF9D84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B1824F7-A684-450C-8C63-B9F1827FE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387773E-6172-4496-A443-A0BB916AE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34B85E4-F0D0-4665-9D8A-5A24CF331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1C7-EC5A-4C3E-BE36-A765F818FAA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D67401F-6A57-47F2-91ED-42337E03D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844FE3C-6C16-457C-B35A-53E21A57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5637-BC80-4642-930E-A45B5E4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5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E2C820-C7C0-4E2D-857B-15782BC60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44F077D-70EF-4F5E-B1FE-8E4B5EE94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1C7-EC5A-4C3E-BE36-A765F818FAA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02FD077-A8F8-424B-AD15-A420FB71D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EC00EB5-94C0-43DC-85A2-76AAE4037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5637-BC80-4642-930E-A45B5E4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0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698007D-EB13-430E-9DB0-0539184A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1C7-EC5A-4C3E-BE36-A765F818FAA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B11F88F-B2E5-4F23-BA45-A38F6418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D70DB1B-11EA-4D54-A511-A8D24721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5637-BC80-4642-930E-A45B5E4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7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658CC9-D68F-42CC-948C-B312C595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4788A1-7435-4322-92C7-7EE4BE9FC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00A8D6F-A127-49C3-BA1D-E6BDDC317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D6D3F8-E2AA-42F9-830A-529FDB5E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1C7-EC5A-4C3E-BE36-A765F818FAA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29FA671-5980-48E3-BADB-5BA4CC642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65FB0FC-506F-4352-A88B-15F499D0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5637-BC80-4642-930E-A45B5E4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0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076FEE-8A02-453F-AEFA-2B88937EC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DD0795B-148E-4490-BF08-2B5C86AB4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ADBB70A-3B0E-4A73-AB5E-96B89D10F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11C7-EC5A-4C3E-BE36-A765F818FAA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15F7A78-98BC-4EB2-89F9-6D898A71D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31E2D4F-C497-4A9E-806C-0A499948A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45637-BC80-4642-930E-A45B5E4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9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3205D1-5AB5-4AD3-8EEB-7D094AF02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A481566-17A2-4350-A912-63CD06996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73F8E9-CB19-4062-BA81-11F30084B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D11C7-EC5A-4C3E-BE36-A765F818FAA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882CE3-A722-4882-9D71-29069C74B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679329-50F3-4B72-9CE2-4421B1E2A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45637-BC80-4642-930E-A45B5E4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2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93"/>
            </a:avLst>
          </a:prstGeom>
          <a:solidFill>
            <a:srgbClr val="FFFF0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5117" y="764275"/>
            <a:ext cx="4585648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66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01" y="2893325"/>
            <a:ext cx="3506480" cy="282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70FB9B1-E558-4DC9-A0FF-B2C4BC6A861C}"/>
              </a:ext>
            </a:extLst>
          </p:cNvPr>
          <p:cNvSpPr txBox="1"/>
          <p:nvPr/>
        </p:nvSpPr>
        <p:spPr>
          <a:xfrm>
            <a:off x="1842645" y="1759683"/>
            <a:ext cx="8242259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পুনরায়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3629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8039" y="652009"/>
            <a:ext cx="1047052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একদল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একদল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খেলাটি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খেলবে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খেলবে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শাফল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উল্টো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খেলতে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দুইজনকে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দড়িটি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ধরবে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সদস্যরা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টেবিলের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দড়িতে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বসাবেন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প্রথমজন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বসা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২য়জন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যেয়ে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বসানো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যেয়ে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বসাবে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সিরিয়ালে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বারের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রাখায়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শুরুর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স্টপওয়াচ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২১টি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সিরিয়াল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বসাতে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লাগছে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318" y="0"/>
            <a:ext cx="271744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7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9082" y="629119"/>
            <a:ext cx="3417249" cy="127890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prstTxWarp prst="textWave2">
              <a:avLst>
                <a:gd name="adj1" fmla="val 12500"/>
                <a:gd name="adj2" fmla="val 302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b="1" spc="50" dirty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bn-BD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724" y="2454104"/>
            <a:ext cx="9208395" cy="21236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ক্রীড়া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সোমবার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ক্রীড়া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911DEEB-BA77-4F69-AFA6-396D51E1244E}"/>
              </a:ext>
            </a:extLst>
          </p:cNvPr>
          <p:cNvSpPr txBox="1"/>
          <p:nvPr/>
        </p:nvSpPr>
        <p:spPr>
          <a:xfrm>
            <a:off x="176944" y="4704474"/>
            <a:ext cx="1481915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6DE0A07-FF94-4300-B27F-E26B2312D2F6}"/>
              </a:ext>
            </a:extLst>
          </p:cNvPr>
          <p:cNvSpPr txBox="1"/>
          <p:nvPr/>
        </p:nvSpPr>
        <p:spPr>
          <a:xfrm>
            <a:off x="1772916" y="4726560"/>
            <a:ext cx="1457739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রবিবার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0D727F0-7A93-46DC-BC52-49A80B1BDCE6}"/>
              </a:ext>
            </a:extLst>
          </p:cNvPr>
          <p:cNvSpPr txBox="1"/>
          <p:nvPr/>
        </p:nvSpPr>
        <p:spPr>
          <a:xfrm>
            <a:off x="3313356" y="4726560"/>
            <a:ext cx="1694865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957DCE44-7BE8-4233-96B1-52FB8640E484}"/>
              </a:ext>
            </a:extLst>
          </p:cNvPr>
          <p:cNvSpPr txBox="1"/>
          <p:nvPr/>
        </p:nvSpPr>
        <p:spPr>
          <a:xfrm>
            <a:off x="5090922" y="4726560"/>
            <a:ext cx="1741791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মঙ্গলবার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E97D6B39-023B-4E4C-AE96-1173842ECD4F}"/>
              </a:ext>
            </a:extLst>
          </p:cNvPr>
          <p:cNvSpPr txBox="1"/>
          <p:nvPr/>
        </p:nvSpPr>
        <p:spPr>
          <a:xfrm>
            <a:off x="6933242" y="4726560"/>
            <a:ext cx="1290379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বুধবার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99F92C4-CFA8-4B82-871C-DDA50C201A43}"/>
              </a:ext>
            </a:extLst>
          </p:cNvPr>
          <p:cNvSpPr txBox="1"/>
          <p:nvPr/>
        </p:nvSpPr>
        <p:spPr>
          <a:xfrm>
            <a:off x="8324150" y="4726560"/>
            <a:ext cx="2080591" cy="707886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1E6686AF-234D-4C2B-A722-B1DDBCF7FC52}"/>
              </a:ext>
            </a:extLst>
          </p:cNvPr>
          <p:cNvSpPr txBox="1"/>
          <p:nvPr/>
        </p:nvSpPr>
        <p:spPr>
          <a:xfrm>
            <a:off x="10538637" y="4668593"/>
            <a:ext cx="143620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শুক্রবার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="" xmlns:a16="http://schemas.microsoft.com/office/drawing/2014/main" id="{683C3DFD-908C-4AF4-8EDB-466A743A83C2}"/>
              </a:ext>
            </a:extLst>
          </p:cNvPr>
          <p:cNvSpPr/>
          <p:nvPr/>
        </p:nvSpPr>
        <p:spPr>
          <a:xfrm>
            <a:off x="5182643" y="5545830"/>
            <a:ext cx="1558347" cy="87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8CFAD03E-8613-4C8D-9AE2-EB570E729E47}"/>
              </a:ext>
            </a:extLst>
          </p:cNvPr>
          <p:cNvSpPr/>
          <p:nvPr/>
        </p:nvSpPr>
        <p:spPr>
          <a:xfrm>
            <a:off x="6765803" y="5573701"/>
            <a:ext cx="1558347" cy="8166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="" xmlns:a16="http://schemas.microsoft.com/office/drawing/2014/main" id="{1B4DB4CB-9C17-4FDA-8421-E9C2FC2E8AC3}"/>
              </a:ext>
            </a:extLst>
          </p:cNvPr>
          <p:cNvSpPr/>
          <p:nvPr/>
        </p:nvSpPr>
        <p:spPr>
          <a:xfrm>
            <a:off x="8481857" y="5573701"/>
            <a:ext cx="2080591" cy="8166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৩য়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="" xmlns:a16="http://schemas.microsoft.com/office/drawing/2014/main" id="{BBF434BC-DB95-4A18-8B42-8BBC0E328278}"/>
              </a:ext>
            </a:extLst>
          </p:cNvPr>
          <p:cNvSpPr/>
          <p:nvPr/>
        </p:nvSpPr>
        <p:spPr>
          <a:xfrm>
            <a:off x="10562448" y="5568237"/>
            <a:ext cx="1436203" cy="8166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৪র্থ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="" xmlns:a16="http://schemas.microsoft.com/office/drawing/2014/main" id="{6CBB94EA-74B6-4A9D-87DE-E49148AD08A7}"/>
              </a:ext>
            </a:extLst>
          </p:cNvPr>
          <p:cNvSpPr/>
          <p:nvPr/>
        </p:nvSpPr>
        <p:spPr>
          <a:xfrm>
            <a:off x="69166" y="5573701"/>
            <a:ext cx="1558347" cy="707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৫ম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="" xmlns:a16="http://schemas.microsoft.com/office/drawing/2014/main" id="{6D92C6DD-E7D8-4B8E-9738-9591BE49514E}"/>
              </a:ext>
            </a:extLst>
          </p:cNvPr>
          <p:cNvSpPr/>
          <p:nvPr/>
        </p:nvSpPr>
        <p:spPr>
          <a:xfrm>
            <a:off x="1658859" y="5593551"/>
            <a:ext cx="1740070" cy="707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৬ষষ্ঠ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F50BBA8F-A9B2-4D97-91A6-928389146331}"/>
              </a:ext>
            </a:extLst>
          </p:cNvPr>
          <p:cNvSpPr txBox="1"/>
          <p:nvPr/>
        </p:nvSpPr>
        <p:spPr>
          <a:xfrm>
            <a:off x="3320602" y="4718781"/>
            <a:ext cx="1694865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FE70D3E-FE40-4427-BC89-CEFB8F1CB2CB}"/>
              </a:ext>
            </a:extLst>
          </p:cNvPr>
          <p:cNvSpPr txBox="1"/>
          <p:nvPr/>
        </p:nvSpPr>
        <p:spPr>
          <a:xfrm>
            <a:off x="3214716" y="4730637"/>
            <a:ext cx="1840166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প্রতিয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D3AC4252-ADF6-40D8-8BFE-811AEF946579}"/>
              </a:ext>
            </a:extLst>
          </p:cNvPr>
          <p:cNvSpPr txBox="1"/>
          <p:nvPr/>
        </p:nvSpPr>
        <p:spPr>
          <a:xfrm>
            <a:off x="486724" y="2454104"/>
            <a:ext cx="9208395" cy="2123658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66D0B93B-13F3-4C5F-BB3E-35F21B141C3D}"/>
              </a:ext>
            </a:extLst>
          </p:cNvPr>
          <p:cNvSpPr txBox="1"/>
          <p:nvPr/>
        </p:nvSpPr>
        <p:spPr>
          <a:xfrm>
            <a:off x="3295528" y="4718781"/>
            <a:ext cx="1694865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063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F0ADF46-A3F3-4F55-B46A-FEB86F7F8C8C}"/>
              </a:ext>
            </a:extLst>
          </p:cNvPr>
          <p:cNvSpPr txBox="1"/>
          <p:nvPr/>
        </p:nvSpPr>
        <p:spPr>
          <a:xfrm>
            <a:off x="2486177" y="3840336"/>
            <a:ext cx="1457739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রবিবার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BB2B0A8-1D64-4502-820B-028E92A2409A}"/>
              </a:ext>
            </a:extLst>
          </p:cNvPr>
          <p:cNvSpPr txBox="1"/>
          <p:nvPr/>
        </p:nvSpPr>
        <p:spPr>
          <a:xfrm>
            <a:off x="4069779" y="3840336"/>
            <a:ext cx="1694865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D7141DE-E5D0-4882-ACF0-B03A334AD8A1}"/>
              </a:ext>
            </a:extLst>
          </p:cNvPr>
          <p:cNvSpPr txBox="1"/>
          <p:nvPr/>
        </p:nvSpPr>
        <p:spPr>
          <a:xfrm>
            <a:off x="5829527" y="3840336"/>
            <a:ext cx="1741791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মঙ্গলবার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221DA35-7CF4-4870-A9BF-C2343D1C4647}"/>
              </a:ext>
            </a:extLst>
          </p:cNvPr>
          <p:cNvSpPr txBox="1"/>
          <p:nvPr/>
        </p:nvSpPr>
        <p:spPr>
          <a:xfrm>
            <a:off x="7636201" y="3840336"/>
            <a:ext cx="1290379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বুধবার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3B110A7-1873-49E1-8DF0-2327C19ACA10}"/>
              </a:ext>
            </a:extLst>
          </p:cNvPr>
          <p:cNvSpPr txBox="1"/>
          <p:nvPr/>
        </p:nvSpPr>
        <p:spPr>
          <a:xfrm>
            <a:off x="1009234" y="1921292"/>
            <a:ext cx="1017353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গিয়েছিল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বুধবার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হয়,তবে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মামার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গিয়েছিল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</a:p>
        </p:txBody>
      </p:sp>
      <p:sp>
        <p:nvSpPr>
          <p:cNvPr id="13" name="Arrow: Left 12">
            <a:extLst>
              <a:ext uri="{FF2B5EF4-FFF2-40B4-BE49-F238E27FC236}">
                <a16:creationId xmlns="" xmlns:a16="http://schemas.microsoft.com/office/drawing/2014/main" id="{3F8BC43F-67C0-4911-BE20-87DFC5ADB9EA}"/>
              </a:ext>
            </a:extLst>
          </p:cNvPr>
          <p:cNvSpPr/>
          <p:nvPr/>
        </p:nvSpPr>
        <p:spPr>
          <a:xfrm>
            <a:off x="5813848" y="4548222"/>
            <a:ext cx="1741791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Arrow: Left 13">
            <a:extLst>
              <a:ext uri="{FF2B5EF4-FFF2-40B4-BE49-F238E27FC236}">
                <a16:creationId xmlns="" xmlns:a16="http://schemas.microsoft.com/office/drawing/2014/main" id="{24C5BC74-EBF9-4D03-9075-73B5C98EDF19}"/>
              </a:ext>
            </a:extLst>
          </p:cNvPr>
          <p:cNvSpPr/>
          <p:nvPr/>
        </p:nvSpPr>
        <p:spPr>
          <a:xfrm>
            <a:off x="4008799" y="4548222"/>
            <a:ext cx="1741791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94DFBB6-B237-40E2-9045-58726680F1B4}"/>
              </a:ext>
            </a:extLst>
          </p:cNvPr>
          <p:cNvSpPr txBox="1"/>
          <p:nvPr/>
        </p:nvSpPr>
        <p:spPr>
          <a:xfrm>
            <a:off x="3213566" y="223338"/>
            <a:ext cx="4609688" cy="1569660"/>
          </a:xfrm>
          <a:prstGeom prst="rect">
            <a:avLst/>
          </a:prstGeom>
          <a:solidFill>
            <a:srgbClr val="66FF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2472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3" grpId="0" animBg="1"/>
      <p:bldP spid="14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93"/>
            </a:avLst>
          </a:prstGeom>
          <a:solidFill>
            <a:srgbClr val="FFFF0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7458" y="477822"/>
            <a:ext cx="6379933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8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বইয়ের </a:t>
            </a:r>
            <a:r>
              <a:rPr lang="en-US" sz="48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৮৪</a:t>
            </a:r>
            <a:r>
              <a:rPr lang="bn-IN" sz="48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 খোল</a:t>
            </a:r>
            <a:endParaRPr lang="en-US" sz="48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6955" y="367524"/>
            <a:ext cx="5061669" cy="614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5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3B110A7-1873-49E1-8DF0-2327C19ACA10}"/>
              </a:ext>
            </a:extLst>
          </p:cNvPr>
          <p:cNvSpPr txBox="1"/>
          <p:nvPr/>
        </p:nvSpPr>
        <p:spPr>
          <a:xfrm>
            <a:off x="1428216" y="2773600"/>
            <a:ext cx="9531706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অলি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হাসপাতালে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গিয়েছিল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ব্যথা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হাসপাতালে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শনিবার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ব্যথা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1CD2E25-638D-4374-9FCB-BCB41A3712A6}"/>
              </a:ext>
            </a:extLst>
          </p:cNvPr>
          <p:cNvSpPr txBox="1"/>
          <p:nvPr/>
        </p:nvSpPr>
        <p:spPr>
          <a:xfrm>
            <a:off x="4161529" y="578261"/>
            <a:ext cx="3530900" cy="127515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prstTxWarp prst="textWave2">
              <a:avLst>
                <a:gd name="adj1" fmla="val 12500"/>
                <a:gd name="adj2" fmla="val -1094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7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365" y="398498"/>
            <a:ext cx="6909667" cy="1569660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7588-1211814310-water_lil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056" y="3198033"/>
            <a:ext cx="3846286" cy="28847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0487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999" y="618445"/>
            <a:ext cx="11310961" cy="470898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60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6000" b="1" i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i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i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6000" b="1" dirty="0" err="1" smtClean="0">
                <a:ln/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স্বরুপ</a:t>
            </a:r>
            <a:r>
              <a:rPr lang="en-US" sz="6000" b="1" dirty="0" smtClean="0">
                <a:ln/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/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endParaRPr lang="en-US" sz="6000" b="1" dirty="0">
              <a:ln/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dirty="0">
                <a:ln/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6000" b="1" dirty="0" smtClean="0">
                <a:ln/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/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6000" b="1" dirty="0" smtClean="0">
                <a:ln/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/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b="1" dirty="0">
              <a:ln/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dirty="0" err="1" smtClean="0">
                <a:ln/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আজমপুর</a:t>
            </a:r>
            <a:r>
              <a:rPr lang="en-US" sz="6000" b="1" dirty="0" smtClean="0">
                <a:ln/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/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6000" b="1" dirty="0">
                <a:ln/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/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6000" b="1" dirty="0">
                <a:ln/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/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6000" b="1" dirty="0">
              <a:ln/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dirty="0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6000" b="1" dirty="0" err="1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দামুড়হুদা,চুয়াডাঙ্গা</a:t>
            </a:r>
            <a:r>
              <a:rPr lang="en-US" sz="6000" b="1" dirty="0" smtClean="0">
                <a:ln/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ln/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arup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6285" y="618444"/>
            <a:ext cx="2694441" cy="2694441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93"/>
            </a:avLst>
          </a:prstGeom>
          <a:solidFill>
            <a:srgbClr val="FFFF0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33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623" y="594017"/>
            <a:ext cx="5524775" cy="60016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বিষয়ঃগণিত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দ্বিতীয়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৯.4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সপ্তাহ,বর্ষপঞ্জি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025" y="814491"/>
            <a:ext cx="3009034" cy="4294909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93"/>
            </a:avLst>
          </a:prstGeom>
          <a:solidFill>
            <a:srgbClr val="FFFF0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04927" y="1040764"/>
            <a:ext cx="2640169" cy="798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70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93"/>
            </a:avLst>
          </a:prstGeom>
          <a:solidFill>
            <a:srgbClr val="FFFF0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4200" y="382227"/>
            <a:ext cx="74676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>
                <a:ln w="1143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b="1" dirty="0">
                <a:ln w="1143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>
                <a:ln w="1143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b="1" dirty="0">
                <a:ln w="1143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b="1" dirty="0">
                <a:ln w="1143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4800" b="1" dirty="0">
                <a:ln w="1143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…</a:t>
            </a:r>
            <a:r>
              <a:rPr lang="bn-BD" sz="4800" b="1" dirty="0">
                <a:ln w="1143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n w="11430"/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8786" y="2465952"/>
            <a:ext cx="87630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সপ্তাহের</a:t>
            </a:r>
            <a:r>
              <a:rPr lang="en-US" sz="4800" b="1" dirty="0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সাত</a:t>
            </a:r>
            <a:r>
              <a:rPr lang="en-US" sz="4800" b="1" dirty="0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4800" b="1" dirty="0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4800" b="1" dirty="0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b="1" dirty="0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800" b="1" dirty="0" smtClean="0">
                <a:ln w="11430"/>
                <a:solidFill>
                  <a:srgbClr val="A40C6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n w="11430"/>
              <a:solidFill>
                <a:srgbClr val="A40C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Arrow: Chevron 9"/>
          <p:cNvSpPr/>
          <p:nvPr/>
        </p:nvSpPr>
        <p:spPr>
          <a:xfrm>
            <a:off x="938484" y="2748566"/>
            <a:ext cx="1219200" cy="783140"/>
          </a:xfrm>
          <a:prstGeom prst="chevron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1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93"/>
            </a:avLst>
          </a:prstGeom>
          <a:solidFill>
            <a:srgbClr val="FFFF0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55593"/>
            <a:ext cx="121920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687464"/>
            <a:ext cx="1219200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৪/৫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53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93"/>
            </a:avLst>
          </a:prstGeom>
          <a:solidFill>
            <a:srgbClr val="FFFF0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0" y="398754"/>
            <a:ext cx="640080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solidFill>
                  <a:srgbClr val="A40C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6000" b="1" dirty="0" smtClean="0">
                <a:ln w="11430"/>
                <a:solidFill>
                  <a:srgbClr val="A40C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1430"/>
                <a:solidFill>
                  <a:srgbClr val="A40C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ln w="11430"/>
                <a:solidFill>
                  <a:srgbClr val="A40C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 w="11430"/>
                <a:solidFill>
                  <a:srgbClr val="A40C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>
                <a:ln w="11430"/>
                <a:solidFill>
                  <a:srgbClr val="A40C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ln w="11430"/>
                <a:solidFill>
                  <a:srgbClr val="A40C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n w="11430"/>
              <a:solidFill>
                <a:srgbClr val="A40C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2821" y="3227588"/>
            <a:ext cx="7546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দড়িতে</a:t>
            </a:r>
            <a:r>
              <a:rPr lang="en-US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সপ্তাহের</a:t>
            </a:r>
            <a:r>
              <a:rPr lang="en-US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7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8074" y="1813171"/>
            <a:ext cx="2292439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আইডিয়া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১৪.১৫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12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FBF99BA2-C252-4560-94CF-522B10A6E5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089143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633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93D877-53FE-48F3-9E25-8CAE28F9EC30}"/>
              </a:ext>
            </a:extLst>
          </p:cNvPr>
          <p:cNvSpPr txBox="1"/>
          <p:nvPr/>
        </p:nvSpPr>
        <p:spPr>
          <a:xfrm>
            <a:off x="3422374" y="873540"/>
            <a:ext cx="4227444" cy="707886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িনে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সপ্তাহ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C97212C-57FD-442E-9ECD-F8EFE1D9D5FE}"/>
              </a:ext>
            </a:extLst>
          </p:cNvPr>
          <p:cNvSpPr txBox="1"/>
          <p:nvPr/>
        </p:nvSpPr>
        <p:spPr>
          <a:xfrm>
            <a:off x="3455504" y="1778000"/>
            <a:ext cx="4227443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সপ্তাহ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73064C6-A42F-4D15-B48E-4A383AA14321}"/>
              </a:ext>
            </a:extLst>
          </p:cNvPr>
          <p:cNvSpPr txBox="1"/>
          <p:nvPr/>
        </p:nvSpPr>
        <p:spPr>
          <a:xfrm>
            <a:off x="1192228" y="2602250"/>
            <a:ext cx="207277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93252AA-BD3D-4750-AF4C-E0B2A9B94801}"/>
              </a:ext>
            </a:extLst>
          </p:cNvPr>
          <p:cNvSpPr txBox="1"/>
          <p:nvPr/>
        </p:nvSpPr>
        <p:spPr>
          <a:xfrm>
            <a:off x="1192228" y="3530277"/>
            <a:ext cx="2072774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রবিবার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B178C95-2761-4DFA-97E4-C9F7B3253DF8}"/>
              </a:ext>
            </a:extLst>
          </p:cNvPr>
          <p:cNvSpPr txBox="1"/>
          <p:nvPr/>
        </p:nvSpPr>
        <p:spPr>
          <a:xfrm>
            <a:off x="1192228" y="4492190"/>
            <a:ext cx="2080591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D3C4613-6EA3-4CAC-98EF-99771C8ED367}"/>
              </a:ext>
            </a:extLst>
          </p:cNvPr>
          <p:cNvSpPr txBox="1"/>
          <p:nvPr/>
        </p:nvSpPr>
        <p:spPr>
          <a:xfrm>
            <a:off x="1174005" y="5674244"/>
            <a:ext cx="2117035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মঙ্গলবার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CBD646F-A514-4E3A-8278-46C810973E4A}"/>
              </a:ext>
            </a:extLst>
          </p:cNvPr>
          <p:cNvSpPr txBox="1"/>
          <p:nvPr/>
        </p:nvSpPr>
        <p:spPr>
          <a:xfrm>
            <a:off x="4533069" y="3272697"/>
            <a:ext cx="207230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বুধবার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E601893-0D07-4692-9F1E-5B9A3AF9B5C4}"/>
              </a:ext>
            </a:extLst>
          </p:cNvPr>
          <p:cNvSpPr txBox="1"/>
          <p:nvPr/>
        </p:nvSpPr>
        <p:spPr>
          <a:xfrm>
            <a:off x="4584979" y="4271765"/>
            <a:ext cx="2080591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03D6F19-573A-4A97-90AD-E4C9D5243ADF}"/>
              </a:ext>
            </a:extLst>
          </p:cNvPr>
          <p:cNvSpPr txBox="1"/>
          <p:nvPr/>
        </p:nvSpPr>
        <p:spPr>
          <a:xfrm>
            <a:off x="4618106" y="5412519"/>
            <a:ext cx="2047464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শুক্রবার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D0EDC45-6903-4055-BF17-B6CD532A1D96}"/>
              </a:ext>
            </a:extLst>
          </p:cNvPr>
          <p:cNvSpPr txBox="1"/>
          <p:nvPr/>
        </p:nvSpPr>
        <p:spPr>
          <a:xfrm>
            <a:off x="3220625" y="45429"/>
            <a:ext cx="460844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নামগুল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ী?</a:t>
            </a:r>
          </a:p>
        </p:txBody>
      </p:sp>
    </p:spTree>
    <p:extLst>
      <p:ext uri="{BB962C8B-B14F-4D97-AF65-F5344CB8AC3E}">
        <p14:creationId xmlns:p14="http://schemas.microsoft.com/office/powerpoint/2010/main" val="2069407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93D877-53FE-48F3-9E25-8CAE28F9EC30}"/>
              </a:ext>
            </a:extLst>
          </p:cNvPr>
          <p:cNvSpPr txBox="1"/>
          <p:nvPr/>
        </p:nvSpPr>
        <p:spPr>
          <a:xfrm>
            <a:off x="4083327" y="508231"/>
            <a:ext cx="2888973" cy="1015663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C97212C-57FD-442E-9ECD-F8EFE1D9D5FE}"/>
              </a:ext>
            </a:extLst>
          </p:cNvPr>
          <p:cNvSpPr txBox="1"/>
          <p:nvPr/>
        </p:nvSpPr>
        <p:spPr>
          <a:xfrm>
            <a:off x="625338" y="1881703"/>
            <a:ext cx="5499651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03D6F19-573A-4A97-90AD-E4C9D5243ADF}"/>
              </a:ext>
            </a:extLst>
          </p:cNvPr>
          <p:cNvSpPr txBox="1"/>
          <p:nvPr/>
        </p:nvSpPr>
        <p:spPr>
          <a:xfrm>
            <a:off x="6865720" y="2981633"/>
            <a:ext cx="199942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শুক্রবার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54CDEAC-F73A-46C0-B104-B41A9553F797}"/>
              </a:ext>
            </a:extLst>
          </p:cNvPr>
          <p:cNvSpPr txBox="1"/>
          <p:nvPr/>
        </p:nvSpPr>
        <p:spPr>
          <a:xfrm>
            <a:off x="6826525" y="1862630"/>
            <a:ext cx="2025926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E1F2BFFC-A56E-4C17-ADB5-47A1E88FB8C3}"/>
              </a:ext>
            </a:extLst>
          </p:cNvPr>
          <p:cNvCxnSpPr>
            <a:cxnSpLocks/>
          </p:cNvCxnSpPr>
          <p:nvPr/>
        </p:nvCxnSpPr>
        <p:spPr>
          <a:xfrm>
            <a:off x="6785112" y="2606706"/>
            <a:ext cx="1921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F68456C6-D779-41FC-BF44-A9266104C7D3}"/>
              </a:ext>
            </a:extLst>
          </p:cNvPr>
          <p:cNvSpPr txBox="1"/>
          <p:nvPr/>
        </p:nvSpPr>
        <p:spPr>
          <a:xfrm>
            <a:off x="625338" y="2958994"/>
            <a:ext cx="5953538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বৃহস্পতিবারে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3D1E68A2-C67D-4538-B864-1CF8D4F92961}"/>
              </a:ext>
            </a:extLst>
          </p:cNvPr>
          <p:cNvCxnSpPr>
            <a:cxnSpLocks/>
          </p:cNvCxnSpPr>
          <p:nvPr/>
        </p:nvCxnSpPr>
        <p:spPr>
          <a:xfrm>
            <a:off x="6903799" y="3782858"/>
            <a:ext cx="1880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26D60E03-6290-49CB-86B9-927B598043FD}"/>
              </a:ext>
            </a:extLst>
          </p:cNvPr>
          <p:cNvSpPr txBox="1"/>
          <p:nvPr/>
        </p:nvSpPr>
        <p:spPr>
          <a:xfrm>
            <a:off x="662610" y="4322917"/>
            <a:ext cx="5539456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AAE66F9D-3D5F-4AB2-9DA1-FFE4E4DE569C}"/>
              </a:ext>
            </a:extLst>
          </p:cNvPr>
          <p:cNvSpPr txBox="1"/>
          <p:nvPr/>
        </p:nvSpPr>
        <p:spPr>
          <a:xfrm>
            <a:off x="6865720" y="4322917"/>
            <a:ext cx="2080591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মঙ্গলব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BAEB82C8-45C0-4215-96EC-E54551E53878}"/>
              </a:ext>
            </a:extLst>
          </p:cNvPr>
          <p:cNvCxnSpPr>
            <a:cxnSpLocks/>
          </p:cNvCxnSpPr>
          <p:nvPr/>
        </p:nvCxnSpPr>
        <p:spPr>
          <a:xfrm>
            <a:off x="6835509" y="5136322"/>
            <a:ext cx="19613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324BC9C7-71D8-4D94-806B-144D9BDDD8AA}"/>
              </a:ext>
            </a:extLst>
          </p:cNvPr>
          <p:cNvSpPr txBox="1"/>
          <p:nvPr/>
        </p:nvSpPr>
        <p:spPr>
          <a:xfrm>
            <a:off x="625338" y="5526929"/>
            <a:ext cx="5164206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168546F-C94C-4702-8643-077A8171BEA0}"/>
              </a:ext>
            </a:extLst>
          </p:cNvPr>
          <p:cNvSpPr txBox="1"/>
          <p:nvPr/>
        </p:nvSpPr>
        <p:spPr>
          <a:xfrm>
            <a:off x="6797908" y="5604588"/>
            <a:ext cx="2136084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শুক্রবার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F38533EB-D099-4CDC-9886-684C825F86B9}"/>
              </a:ext>
            </a:extLst>
          </p:cNvPr>
          <p:cNvCxnSpPr>
            <a:cxnSpLocks/>
          </p:cNvCxnSpPr>
          <p:nvPr/>
        </p:nvCxnSpPr>
        <p:spPr>
          <a:xfrm>
            <a:off x="6836456" y="6404111"/>
            <a:ext cx="19613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82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3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550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 view</dc:creator>
  <cp:lastModifiedBy>Lenovo</cp:lastModifiedBy>
  <cp:revision>93</cp:revision>
  <dcterms:created xsi:type="dcterms:W3CDTF">2019-10-30T09:23:17Z</dcterms:created>
  <dcterms:modified xsi:type="dcterms:W3CDTF">2020-10-20T16:39:54Z</dcterms:modified>
</cp:coreProperties>
</file>