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381" r:id="rId2"/>
    <p:sldId id="382" r:id="rId3"/>
    <p:sldId id="340" r:id="rId4"/>
    <p:sldId id="280" r:id="rId5"/>
    <p:sldId id="281" r:id="rId6"/>
    <p:sldId id="331" r:id="rId7"/>
    <p:sldId id="375" r:id="rId8"/>
    <p:sldId id="377" r:id="rId9"/>
    <p:sldId id="348" r:id="rId10"/>
    <p:sldId id="350" r:id="rId11"/>
    <p:sldId id="356" r:id="rId12"/>
    <p:sldId id="357" r:id="rId13"/>
    <p:sldId id="359" r:id="rId14"/>
    <p:sldId id="361" r:id="rId15"/>
    <p:sldId id="335" r:id="rId16"/>
    <p:sldId id="376" r:id="rId17"/>
    <p:sldId id="362" r:id="rId18"/>
    <p:sldId id="364" r:id="rId19"/>
    <p:sldId id="366" r:id="rId20"/>
    <p:sldId id="374" r:id="rId21"/>
    <p:sldId id="368" r:id="rId22"/>
    <p:sldId id="370" r:id="rId23"/>
    <p:sldId id="371" r:id="rId24"/>
    <p:sldId id="372" r:id="rId25"/>
    <p:sldId id="336" r:id="rId26"/>
    <p:sldId id="326" r:id="rId27"/>
    <p:sldId id="297" r:id="rId28"/>
    <p:sldId id="291" r:id="rId29"/>
  </p:sldIdLst>
  <p:sldSz cx="13004800" cy="7315200"/>
  <p:notesSz cx="6858000" cy="9144000"/>
  <p:embeddedFontLst>
    <p:embeddedFont>
      <p:font typeface="NikoshBAN" panose="02000000000000000000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853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703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556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409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262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112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1965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0818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4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5B9BD5"/>
    <a:srgbClr val="FFCC99"/>
    <a:srgbClr val="FFFF99"/>
    <a:srgbClr val="FF99FF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1140" y="66"/>
      </p:cViewPr>
      <p:guideLst>
        <p:guide orient="horz" pos="2112"/>
        <p:guide pos="4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F608F-D19A-4028-BC5D-3B4692CEA76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DB2DF-FDCE-49E5-A81E-0ED17A37A8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গরুর রোগ প্রতিরোধের উপায়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422E9E-4176-4F21-B26D-5B551F9A39B6}" type="parTrans" cxnId="{107083DE-3E9A-4C41-9277-A2A66B2F90A2}">
      <dgm:prSet/>
      <dgm:spPr/>
      <dgm:t>
        <a:bodyPr/>
        <a:lstStyle/>
        <a:p>
          <a:endParaRPr lang="en-US"/>
        </a:p>
      </dgm:t>
    </dgm:pt>
    <dgm:pt modelId="{8A842E20-8CA3-466C-AC8E-2CE733658EBB}" type="sibTrans" cxnId="{107083DE-3E9A-4C41-9277-A2A66B2F90A2}">
      <dgm:prSet/>
      <dgm:spPr/>
      <dgm:t>
        <a:bodyPr/>
        <a:lstStyle/>
        <a:p>
          <a:endParaRPr lang="en-US"/>
        </a:p>
      </dgm:t>
    </dgm:pt>
    <dgm:pt modelId="{4A5E4C7E-24A3-4115-B2D5-1464C15DF0E4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572889E-3F27-49C6-8278-4739A89D13C8}" type="parTrans" cxnId="{89D2279C-13E3-4DE5-A17C-63DF28809E8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EB42FD1-BEA1-4F99-A728-311D5E1A57F2}" type="sibTrans" cxnId="{89D2279C-13E3-4DE5-A17C-63DF28809E81}">
      <dgm:prSet/>
      <dgm:spPr/>
      <dgm:t>
        <a:bodyPr/>
        <a:lstStyle/>
        <a:p>
          <a:endParaRPr lang="en-US"/>
        </a:p>
      </dgm:t>
    </dgm:pt>
    <dgm:pt modelId="{A8CEC0AF-9157-43CA-8E68-3D283F74923E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CD28A6C7-F7D1-48E6-8E94-47266CDF0390}" type="parTrans" cxnId="{23E19480-1217-471F-9495-04857137217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18DD2E8-569D-478A-B65F-5828E6C297BA}" type="sibTrans" cxnId="{23E19480-1217-471F-9495-048571372177}">
      <dgm:prSet/>
      <dgm:spPr/>
      <dgm:t>
        <a:bodyPr/>
        <a:lstStyle/>
        <a:p>
          <a:endParaRPr lang="en-US"/>
        </a:p>
      </dgm:t>
    </dgm:pt>
    <dgm:pt modelId="{18A3FBC1-BCC1-470F-9862-AFE413305C2B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9FEBCEA-FE2E-49D5-A093-AEDC3547118F}" type="parTrans" cxnId="{9539BCB7-5989-4ADF-8934-A9BE440F3A3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4D03898-A19D-46A7-9A27-140AFAB98366}" type="sibTrans" cxnId="{9539BCB7-5989-4ADF-8934-A9BE440F3A32}">
      <dgm:prSet/>
      <dgm:spPr/>
      <dgm:t>
        <a:bodyPr/>
        <a:lstStyle/>
        <a:p>
          <a:endParaRPr lang="en-US"/>
        </a:p>
      </dgm:t>
    </dgm:pt>
    <dgm:pt modelId="{9050FAB7-4D02-4EED-B917-6ABEE8CC532F}">
      <dgm:prSet phldrT="[Text]"/>
      <dgm:spPr/>
      <dgm:t>
        <a:bodyPr/>
        <a:lstStyle/>
        <a:p>
          <a:r>
            <a:rPr lang="en-US" dirty="0" smtClean="0"/>
            <a:t>?..</a:t>
          </a:r>
          <a:endParaRPr lang="en-US" dirty="0"/>
        </a:p>
      </dgm:t>
    </dgm:pt>
    <dgm:pt modelId="{EBB70CEB-63BF-46AF-8E96-13DD4584350C}" type="parTrans" cxnId="{DD42A5B3-7709-47E4-B509-56F1D0E7907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8109666-DAFA-4CC6-9D36-F0F1A9B1665A}" type="sibTrans" cxnId="{DD42A5B3-7709-47E4-B509-56F1D0E79076}">
      <dgm:prSet/>
      <dgm:spPr/>
      <dgm:t>
        <a:bodyPr/>
        <a:lstStyle/>
        <a:p>
          <a:endParaRPr lang="en-US"/>
        </a:p>
      </dgm:t>
    </dgm:pt>
    <dgm:pt modelId="{850717C2-26A5-4E08-9627-9A55B083B4E7}" type="pres">
      <dgm:prSet presAssocID="{959F608F-D19A-4028-BC5D-3B4692CEA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8E94A-68DE-48CF-8FB9-9E9BEBD7F0B6}" type="pres">
      <dgm:prSet presAssocID="{44DDB2DF-FDCE-49E5-A81E-0ED17A37A8B3}" presName="centerShape" presStyleLbl="node0" presStyleIdx="0" presStyleCnt="1" custScaleX="224410" custScaleY="115599" custLinFactNeighborX="1575" custLinFactNeighborY="787"/>
      <dgm:spPr/>
      <dgm:t>
        <a:bodyPr/>
        <a:lstStyle/>
        <a:p>
          <a:endParaRPr lang="en-US"/>
        </a:p>
      </dgm:t>
    </dgm:pt>
    <dgm:pt modelId="{4EDE5ED6-1587-46B8-9E1F-E01599352D98}" type="pres">
      <dgm:prSet presAssocID="{9572889E-3F27-49C6-8278-4739A89D13C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ED70496-904A-44A9-9C3E-D0E617E0B466}" type="pres">
      <dgm:prSet presAssocID="{9572889E-3F27-49C6-8278-4739A89D13C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4001A58-316E-478F-BF87-C420D94C2BC0}" type="pres">
      <dgm:prSet presAssocID="{4A5E4C7E-24A3-4115-B2D5-1464C15DF0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A84A-28AE-4806-B9CD-43D856C5D01D}" type="pres">
      <dgm:prSet presAssocID="{CD28A6C7-F7D1-48E6-8E94-47266CDF0390}" presName="parTrans" presStyleLbl="sibTrans2D1" presStyleIdx="1" presStyleCnt="4" custLinFactNeighborX="40960" custLinFactNeighborY="12459"/>
      <dgm:spPr/>
      <dgm:t>
        <a:bodyPr/>
        <a:lstStyle/>
        <a:p>
          <a:endParaRPr lang="en-US"/>
        </a:p>
      </dgm:t>
    </dgm:pt>
    <dgm:pt modelId="{4A6EDE6C-7186-4AFB-96DA-467F79F9E473}" type="pres">
      <dgm:prSet presAssocID="{CD28A6C7-F7D1-48E6-8E94-47266CDF039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327D9DE-7D1C-4273-B50E-5D825D5FB665}" type="pres">
      <dgm:prSet presAssocID="{A8CEC0AF-9157-43CA-8E68-3D283F74923E}" presName="node" presStyleLbl="node1" presStyleIdx="1" presStyleCnt="4" custRadScaleRad="169224" custRadScaleInc="-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5B83-0431-4560-91F3-A239D6EDEFA6}" type="pres">
      <dgm:prSet presAssocID="{B9FEBCEA-FE2E-49D5-A093-AEDC3547118F}" presName="parTrans" presStyleLbl="sibTrans2D1" presStyleIdx="2" presStyleCnt="4" custScaleX="137989"/>
      <dgm:spPr/>
      <dgm:t>
        <a:bodyPr/>
        <a:lstStyle/>
        <a:p>
          <a:endParaRPr lang="en-US"/>
        </a:p>
      </dgm:t>
    </dgm:pt>
    <dgm:pt modelId="{43EDBF00-DB20-41C2-B960-351E09042CD1}" type="pres">
      <dgm:prSet presAssocID="{B9FEBCEA-FE2E-49D5-A093-AEDC354711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5631A56-D917-4286-A411-56A13DAD7941}" type="pres">
      <dgm:prSet presAssocID="{18A3FBC1-BCC1-470F-9862-AFE413305C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69764-7A8D-4762-87AA-44B5AE55349B}" type="pres">
      <dgm:prSet presAssocID="{EBB70CEB-63BF-46AF-8E96-13DD4584350C}" presName="parTrans" presStyleLbl="sibTrans2D1" presStyleIdx="3" presStyleCnt="4" custScaleX="75962" custLinFactNeighborX="2403" custLinFactNeighborY="-11960"/>
      <dgm:spPr/>
      <dgm:t>
        <a:bodyPr/>
        <a:lstStyle/>
        <a:p>
          <a:endParaRPr lang="en-US"/>
        </a:p>
      </dgm:t>
    </dgm:pt>
    <dgm:pt modelId="{A941E68D-BC43-4A21-8832-81B1DA4D0587}" type="pres">
      <dgm:prSet presAssocID="{EBB70CEB-63BF-46AF-8E96-13DD4584350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F91CB2C-D68E-4780-A4CD-E67466559441}" type="pres">
      <dgm:prSet presAssocID="{9050FAB7-4D02-4EED-B917-6ABEE8CC532F}" presName="node" presStyleLbl="node1" presStyleIdx="3" presStyleCnt="4" custRadScaleRad="165217" custRadScaleInc="-3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C95B0-B021-4A3D-931D-40DEB100AA50}" type="presOf" srcId="{B9FEBCEA-FE2E-49D5-A093-AEDC3547118F}" destId="{43EDBF00-DB20-41C2-B960-351E09042CD1}" srcOrd="1" destOrd="0" presId="urn:microsoft.com/office/officeart/2005/8/layout/radial5"/>
    <dgm:cxn modelId="{705FB3BA-E797-4CA8-A1A8-7C210C1DDD84}" type="presOf" srcId="{9050FAB7-4D02-4EED-B917-6ABEE8CC532F}" destId="{8F91CB2C-D68E-4780-A4CD-E67466559441}" srcOrd="0" destOrd="0" presId="urn:microsoft.com/office/officeart/2005/8/layout/radial5"/>
    <dgm:cxn modelId="{4C62BBCD-273E-4950-9E38-2E7779C7ECD1}" type="presOf" srcId="{18A3FBC1-BCC1-470F-9862-AFE413305C2B}" destId="{35631A56-D917-4286-A411-56A13DAD7941}" srcOrd="0" destOrd="0" presId="urn:microsoft.com/office/officeart/2005/8/layout/radial5"/>
    <dgm:cxn modelId="{9539BCB7-5989-4ADF-8934-A9BE440F3A32}" srcId="{44DDB2DF-FDCE-49E5-A81E-0ED17A37A8B3}" destId="{18A3FBC1-BCC1-470F-9862-AFE413305C2B}" srcOrd="2" destOrd="0" parTransId="{B9FEBCEA-FE2E-49D5-A093-AEDC3547118F}" sibTransId="{04D03898-A19D-46A7-9A27-140AFAB98366}"/>
    <dgm:cxn modelId="{0A59F3AE-BAB3-4E5C-A8BE-36491F232C3C}" type="presOf" srcId="{A8CEC0AF-9157-43CA-8E68-3D283F74923E}" destId="{C327D9DE-7D1C-4273-B50E-5D825D5FB665}" srcOrd="0" destOrd="0" presId="urn:microsoft.com/office/officeart/2005/8/layout/radial5"/>
    <dgm:cxn modelId="{A4EE7D41-43AB-4B4B-849D-7298D812604A}" type="presOf" srcId="{959F608F-D19A-4028-BC5D-3B4692CEA763}" destId="{850717C2-26A5-4E08-9627-9A55B083B4E7}" srcOrd="0" destOrd="0" presId="urn:microsoft.com/office/officeart/2005/8/layout/radial5"/>
    <dgm:cxn modelId="{345D943A-070E-428C-9386-E0B627F4BC04}" type="presOf" srcId="{B9FEBCEA-FE2E-49D5-A093-AEDC3547118F}" destId="{10B85B83-0431-4560-91F3-A239D6EDEFA6}" srcOrd="0" destOrd="0" presId="urn:microsoft.com/office/officeart/2005/8/layout/radial5"/>
    <dgm:cxn modelId="{23E19480-1217-471F-9495-048571372177}" srcId="{44DDB2DF-FDCE-49E5-A81E-0ED17A37A8B3}" destId="{A8CEC0AF-9157-43CA-8E68-3D283F74923E}" srcOrd="1" destOrd="0" parTransId="{CD28A6C7-F7D1-48E6-8E94-47266CDF0390}" sibTransId="{818DD2E8-569D-478A-B65F-5828E6C297BA}"/>
    <dgm:cxn modelId="{107083DE-3E9A-4C41-9277-A2A66B2F90A2}" srcId="{959F608F-D19A-4028-BC5D-3B4692CEA763}" destId="{44DDB2DF-FDCE-49E5-A81E-0ED17A37A8B3}" srcOrd="0" destOrd="0" parTransId="{E4422E9E-4176-4F21-B26D-5B551F9A39B6}" sibTransId="{8A842E20-8CA3-466C-AC8E-2CE733658EBB}"/>
    <dgm:cxn modelId="{DD42A5B3-7709-47E4-B509-56F1D0E79076}" srcId="{44DDB2DF-FDCE-49E5-A81E-0ED17A37A8B3}" destId="{9050FAB7-4D02-4EED-B917-6ABEE8CC532F}" srcOrd="3" destOrd="0" parTransId="{EBB70CEB-63BF-46AF-8E96-13DD4584350C}" sibTransId="{68109666-DAFA-4CC6-9D36-F0F1A9B1665A}"/>
    <dgm:cxn modelId="{B7AFAEEB-1BB0-4A32-97A2-C4D9A21C9AA4}" type="presOf" srcId="{CD28A6C7-F7D1-48E6-8E94-47266CDF0390}" destId="{1403A84A-28AE-4806-B9CD-43D856C5D01D}" srcOrd="0" destOrd="0" presId="urn:microsoft.com/office/officeart/2005/8/layout/radial5"/>
    <dgm:cxn modelId="{5DB4B49A-C26F-48DB-A941-7AB68424F71B}" type="presOf" srcId="{CD28A6C7-F7D1-48E6-8E94-47266CDF0390}" destId="{4A6EDE6C-7186-4AFB-96DA-467F79F9E473}" srcOrd="1" destOrd="0" presId="urn:microsoft.com/office/officeart/2005/8/layout/radial5"/>
    <dgm:cxn modelId="{95BCC937-0B7A-497C-B1A4-B2AA3F790E6A}" type="presOf" srcId="{9572889E-3F27-49C6-8278-4739A89D13C8}" destId="{CED70496-904A-44A9-9C3E-D0E617E0B466}" srcOrd="1" destOrd="0" presId="urn:microsoft.com/office/officeart/2005/8/layout/radial5"/>
    <dgm:cxn modelId="{4B789392-CFD6-47BE-840F-49EF5925AA6F}" type="presOf" srcId="{44DDB2DF-FDCE-49E5-A81E-0ED17A37A8B3}" destId="{4F08E94A-68DE-48CF-8FB9-9E9BEBD7F0B6}" srcOrd="0" destOrd="0" presId="urn:microsoft.com/office/officeart/2005/8/layout/radial5"/>
    <dgm:cxn modelId="{55DFC355-D111-4D3A-A2B6-38436CC80AD6}" type="presOf" srcId="{4A5E4C7E-24A3-4115-B2D5-1464C15DF0E4}" destId="{44001A58-316E-478F-BF87-C420D94C2BC0}" srcOrd="0" destOrd="0" presId="urn:microsoft.com/office/officeart/2005/8/layout/radial5"/>
    <dgm:cxn modelId="{A44F914B-7117-4DFF-8718-FA10F3008341}" type="presOf" srcId="{EBB70CEB-63BF-46AF-8E96-13DD4584350C}" destId="{4CD69764-7A8D-4762-87AA-44B5AE55349B}" srcOrd="0" destOrd="0" presId="urn:microsoft.com/office/officeart/2005/8/layout/radial5"/>
    <dgm:cxn modelId="{89D2279C-13E3-4DE5-A17C-63DF28809E81}" srcId="{44DDB2DF-FDCE-49E5-A81E-0ED17A37A8B3}" destId="{4A5E4C7E-24A3-4115-B2D5-1464C15DF0E4}" srcOrd="0" destOrd="0" parTransId="{9572889E-3F27-49C6-8278-4739A89D13C8}" sibTransId="{0EB42FD1-BEA1-4F99-A728-311D5E1A57F2}"/>
    <dgm:cxn modelId="{05AF88A6-50A7-4309-959C-D3A3719D9EFA}" type="presOf" srcId="{EBB70CEB-63BF-46AF-8E96-13DD4584350C}" destId="{A941E68D-BC43-4A21-8832-81B1DA4D0587}" srcOrd="1" destOrd="0" presId="urn:microsoft.com/office/officeart/2005/8/layout/radial5"/>
    <dgm:cxn modelId="{C6BDE54E-68B4-49CE-8462-455995C3D09D}" type="presOf" srcId="{9572889E-3F27-49C6-8278-4739A89D13C8}" destId="{4EDE5ED6-1587-46B8-9E1F-E01599352D98}" srcOrd="0" destOrd="0" presId="urn:microsoft.com/office/officeart/2005/8/layout/radial5"/>
    <dgm:cxn modelId="{0175125D-B3A7-4694-8B06-00D993737E69}" type="presParOf" srcId="{850717C2-26A5-4E08-9627-9A55B083B4E7}" destId="{4F08E94A-68DE-48CF-8FB9-9E9BEBD7F0B6}" srcOrd="0" destOrd="0" presId="urn:microsoft.com/office/officeart/2005/8/layout/radial5"/>
    <dgm:cxn modelId="{9AF5EEB9-8B11-486B-B0CE-EF4FE30A4A9D}" type="presParOf" srcId="{850717C2-26A5-4E08-9627-9A55B083B4E7}" destId="{4EDE5ED6-1587-46B8-9E1F-E01599352D98}" srcOrd="1" destOrd="0" presId="urn:microsoft.com/office/officeart/2005/8/layout/radial5"/>
    <dgm:cxn modelId="{BF45040C-6E4F-4CC7-925D-1372C6BEB7FF}" type="presParOf" srcId="{4EDE5ED6-1587-46B8-9E1F-E01599352D98}" destId="{CED70496-904A-44A9-9C3E-D0E617E0B466}" srcOrd="0" destOrd="0" presId="urn:microsoft.com/office/officeart/2005/8/layout/radial5"/>
    <dgm:cxn modelId="{01B62561-BF85-4948-92EB-1929AF722D6C}" type="presParOf" srcId="{850717C2-26A5-4E08-9627-9A55B083B4E7}" destId="{44001A58-316E-478F-BF87-C420D94C2BC0}" srcOrd="2" destOrd="0" presId="urn:microsoft.com/office/officeart/2005/8/layout/radial5"/>
    <dgm:cxn modelId="{FBBCD990-7548-4F13-8BD2-16A5894FFBA0}" type="presParOf" srcId="{850717C2-26A5-4E08-9627-9A55B083B4E7}" destId="{1403A84A-28AE-4806-B9CD-43D856C5D01D}" srcOrd="3" destOrd="0" presId="urn:microsoft.com/office/officeart/2005/8/layout/radial5"/>
    <dgm:cxn modelId="{0C8B9769-4AEE-499B-BCE6-35FFE7890961}" type="presParOf" srcId="{1403A84A-28AE-4806-B9CD-43D856C5D01D}" destId="{4A6EDE6C-7186-4AFB-96DA-467F79F9E473}" srcOrd="0" destOrd="0" presId="urn:microsoft.com/office/officeart/2005/8/layout/radial5"/>
    <dgm:cxn modelId="{3FC40F30-2CF9-4D65-9DD2-DD7E616D38F6}" type="presParOf" srcId="{850717C2-26A5-4E08-9627-9A55B083B4E7}" destId="{C327D9DE-7D1C-4273-B50E-5D825D5FB665}" srcOrd="4" destOrd="0" presId="urn:microsoft.com/office/officeart/2005/8/layout/radial5"/>
    <dgm:cxn modelId="{B457129F-41DF-411C-881E-59DC9C6C33A2}" type="presParOf" srcId="{850717C2-26A5-4E08-9627-9A55B083B4E7}" destId="{10B85B83-0431-4560-91F3-A239D6EDEFA6}" srcOrd="5" destOrd="0" presId="urn:microsoft.com/office/officeart/2005/8/layout/radial5"/>
    <dgm:cxn modelId="{6452CDD7-408F-425A-9DF5-304E58451DE3}" type="presParOf" srcId="{10B85B83-0431-4560-91F3-A239D6EDEFA6}" destId="{43EDBF00-DB20-41C2-B960-351E09042CD1}" srcOrd="0" destOrd="0" presId="urn:microsoft.com/office/officeart/2005/8/layout/radial5"/>
    <dgm:cxn modelId="{F40EB911-7851-4510-9C9B-A9B89151FD01}" type="presParOf" srcId="{850717C2-26A5-4E08-9627-9A55B083B4E7}" destId="{35631A56-D917-4286-A411-56A13DAD7941}" srcOrd="6" destOrd="0" presId="urn:microsoft.com/office/officeart/2005/8/layout/radial5"/>
    <dgm:cxn modelId="{DDE9CF45-DF88-4EB9-8875-A2D6C520A543}" type="presParOf" srcId="{850717C2-26A5-4E08-9627-9A55B083B4E7}" destId="{4CD69764-7A8D-4762-87AA-44B5AE55349B}" srcOrd="7" destOrd="0" presId="urn:microsoft.com/office/officeart/2005/8/layout/radial5"/>
    <dgm:cxn modelId="{95DD43BF-F527-4808-9673-701E29F240E7}" type="presParOf" srcId="{4CD69764-7A8D-4762-87AA-44B5AE55349B}" destId="{A941E68D-BC43-4A21-8832-81B1DA4D0587}" srcOrd="0" destOrd="0" presId="urn:microsoft.com/office/officeart/2005/8/layout/radial5"/>
    <dgm:cxn modelId="{863EFAAB-BEBB-47B1-A38A-2B6A965248BE}" type="presParOf" srcId="{850717C2-26A5-4E08-9627-9A55B083B4E7}" destId="{8F91CB2C-D68E-4780-A4CD-E6746655944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09BE5-1819-45AE-947D-5382F1883C6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C0238-53DF-4061-8945-73BDCC8EF502}">
      <dgm:prSet/>
      <dgm:spPr>
        <a:solidFill>
          <a:schemeClr val="accent3"/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l" rtl="0"/>
          <a:r>
            <a: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 পশু হাসপাতাল পরিদর্শন করে প্রতিবেদন জমা দাও।</a:t>
          </a:r>
          <a:endParaRPr lang="en-US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17689-3E4E-4267-8526-FBF3DE6BD256}" type="parTrans" cxnId="{112858F3-7F0E-44F2-9D02-542ECBE6AA4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B353A-A03E-4501-B557-1FDD1C1C6FBE}" type="sibTrans" cxnId="{112858F3-7F0E-44F2-9D02-542ECBE6AA4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A4D79-EE71-4F4B-BDBF-7F21120EB186}" type="pres">
      <dgm:prSet presAssocID="{D1809BE5-1819-45AE-947D-5382F1883C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FB121-E8A7-4512-8A4A-9F9BA8E3A477}" type="pres">
      <dgm:prSet presAssocID="{58AC0238-53DF-4061-8945-73BDCC8EF50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20F6F-39A3-49AE-A89D-2589FEEACD55}" type="presOf" srcId="{D1809BE5-1819-45AE-947D-5382F1883C61}" destId="{770A4D79-EE71-4F4B-BDBF-7F21120EB186}" srcOrd="0" destOrd="0" presId="urn:microsoft.com/office/officeart/2005/8/layout/hList6"/>
    <dgm:cxn modelId="{70AA87A1-EB80-4C7F-ADB8-65D46E561ACD}" type="presOf" srcId="{58AC0238-53DF-4061-8945-73BDCC8EF502}" destId="{C32FB121-E8A7-4512-8A4A-9F9BA8E3A477}" srcOrd="0" destOrd="0" presId="urn:microsoft.com/office/officeart/2005/8/layout/hList6"/>
    <dgm:cxn modelId="{112858F3-7F0E-44F2-9D02-542ECBE6AA4C}" srcId="{D1809BE5-1819-45AE-947D-5382F1883C61}" destId="{58AC0238-53DF-4061-8945-73BDCC8EF502}" srcOrd="0" destOrd="0" parTransId="{A1417689-3E4E-4267-8526-FBF3DE6BD256}" sibTransId="{EABB353A-A03E-4501-B557-1FDD1C1C6FBE}"/>
    <dgm:cxn modelId="{4CDED4F2-7B2A-468F-A563-1C398CCA1E52}" type="presParOf" srcId="{770A4D79-EE71-4F4B-BDBF-7F21120EB186}" destId="{C32FB121-E8A7-4512-8A4A-9F9BA8E3A47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707FE-229F-4ABB-ADB8-7443F3879C51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618C-66E0-4670-9674-33B8E72CB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67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8F61-E531-49D1-84B4-57F3CE9F1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1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1pPr>
    <a:lvl2pPr marL="438853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2pPr>
    <a:lvl3pPr marL="877703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3pPr>
    <a:lvl4pPr marL="1316556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4pPr>
    <a:lvl5pPr marL="1755409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5pPr>
    <a:lvl6pPr marL="2194262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6pPr>
    <a:lvl7pPr marL="2633112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7pPr>
    <a:lvl8pPr marL="3071965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8pPr>
    <a:lvl9pPr marL="3510818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33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7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8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9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364A46-C42C-4FDA-9A13-12E83F74F6D9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2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1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5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9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B5616E-8C93-46BC-B1E3-9C8A6D3022E1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9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9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371C17-C602-47FE-8D1C-19CA139C4A42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6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22A640-038A-4EA3-906F-BA4D92BA0240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178E6D-E813-4606-9D0C-0BF6FA4529A9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CA1CA1-AC3D-48B5-A25D-604905F7C5BF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8705DC-F30F-4268-918B-B07E867EAF0B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77AC-E172-44E5-A01F-D0BBEA522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6683" y="1284998"/>
            <a:ext cx="8979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25" y="2514599"/>
            <a:ext cx="9056913" cy="4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941" y="4630440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মানুষের প্রবেশ বন্ধ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9" y="449450"/>
            <a:ext cx="5239558" cy="392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" name="Multiply 1"/>
          <p:cNvSpPr/>
          <p:nvPr/>
        </p:nvSpPr>
        <p:spPr>
          <a:xfrm>
            <a:off x="3324387" y="1722249"/>
            <a:ext cx="963386" cy="15838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02" y="562090"/>
            <a:ext cx="6096745" cy="3738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7122352" y="4588813"/>
            <a:ext cx="4100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নিয়মিত টিকা দেওয়া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8266" y="5905891"/>
            <a:ext cx="6559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সময়মতো কৃমিনাশক ঔষধ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" y="816429"/>
            <a:ext cx="3164465" cy="316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6" y="2212119"/>
            <a:ext cx="4310508" cy="322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67" y="671109"/>
            <a:ext cx="3718002" cy="2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9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89354" y="6066971"/>
            <a:ext cx="5870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 সরবরাহ করতে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51" y="3469234"/>
            <a:ext cx="4373723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5" y="3514910"/>
            <a:ext cx="3312246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9" y="3469234"/>
            <a:ext cx="3269922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8" y="863687"/>
            <a:ext cx="3379444" cy="253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23" y="789461"/>
            <a:ext cx="3086977" cy="253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9" y="789462"/>
            <a:ext cx="3175391" cy="257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7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1136" y="5775263"/>
            <a:ext cx="6798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তাজা খাদ্য ও বিশুদ্ধ পানি সরবরাহ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20" y="866795"/>
            <a:ext cx="6997082" cy="4210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8" y="866795"/>
            <a:ext cx="3973741" cy="4210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42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9809" y="3364434"/>
            <a:ext cx="913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অতি গরম ও ঠাণ্ডা হতে রক্ষার ব্যবস্থা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6" y="551957"/>
            <a:ext cx="5336789" cy="3095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8" y="469378"/>
            <a:ext cx="5972324" cy="301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3" y="3580109"/>
            <a:ext cx="3688597" cy="293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8908246" y="6474738"/>
            <a:ext cx="3674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গরুকে আলাদা রাখা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5" y="3998563"/>
            <a:ext cx="2234172" cy="261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3850" r="7579" b="4858"/>
          <a:stretch/>
        </p:blipFill>
        <p:spPr>
          <a:xfrm>
            <a:off x="3781587" y="3459166"/>
            <a:ext cx="4680488" cy="3050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780189" y="6668869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পাত্র ও পানির পাত্র প্রতিদিন পরিষ্কার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351" y="623201"/>
            <a:ext cx="2352149" cy="904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202" y="5772283"/>
            <a:ext cx="11316517" cy="1007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 প্রতিরোধের জন্য কী ব্যবস্থা নেওয়া 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খাতায় লিপিবদ্ধ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9" y="1843315"/>
            <a:ext cx="2880760" cy="32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2731" y="5470597"/>
            <a:ext cx="11743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খামারে রোগ দেখা দেওয়ার পর চিকিৎসাসহ অন্যান্য গৃহীত পদক্ষেপের মাধ্যমে রোগ নিয়ন্ত্রণ করতে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59" y="1641565"/>
            <a:ext cx="3357164" cy="352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99" y="1569271"/>
            <a:ext cx="4729871" cy="354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83106" y="575190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পশুর রোগ নিয়ন্ত্রণ বলতে কী বুঝ?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1986" y="5419257"/>
            <a:ext cx="5751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দেখা দেওয়ার সাথে সাথে অসুস্থ পশুকে সুস্থ পশুর দল থেকে আলাদা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7" y="411281"/>
            <a:ext cx="6091929" cy="484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90" y="419746"/>
            <a:ext cx="5836671" cy="4818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586528" y="5418939"/>
            <a:ext cx="4968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চিকিৎসা প্রদান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6179" y="5440111"/>
            <a:ext cx="5997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আলাদা ঘরে পর্যবেক্ষণ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" y="371959"/>
            <a:ext cx="5919290" cy="486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4" y="429394"/>
            <a:ext cx="6075618" cy="485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702985" y="5325811"/>
            <a:ext cx="4277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পশুর রক্ত ও মলমূত্র পরীক্ষার ব্যবস্থা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1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54948" y="5742926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রোগা</a:t>
            </a:r>
            <a:r>
              <a:rPr lang="bn-BD" sz="3600" dirty="0" smtClean="0">
                <a:cs typeface="NikoshBAN" panose="02000000000000000000" pitchFamily="2" charset="0"/>
              </a:rPr>
              <a:t>ক্রা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বাজারজাত না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0" y="486997"/>
            <a:ext cx="5698966" cy="472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89" y="456001"/>
            <a:ext cx="6040157" cy="478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79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601" y="3219159"/>
            <a:ext cx="4572000" cy="3338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মাসউদ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করিম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700" dirty="0" err="1">
                <a:latin typeface="NikoshBAN" pitchFamily="2" charset="0"/>
                <a:cs typeface="NikoshBAN" pitchFamily="2" charset="0"/>
              </a:rPr>
              <a:t>মাধাইমুড়ী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বগুড়া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মোবাইল-০১739040044</a:t>
            </a:r>
          </a:p>
          <a:p>
            <a:pPr algn="ctr"/>
            <a:r>
              <a:rPr lang="en-US" sz="18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masud.k1982@gmail.com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110" y="1399953"/>
            <a:ext cx="1583251" cy="200545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1359" y="568960"/>
            <a:ext cx="4235243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1085" y="660703"/>
            <a:ext cx="3583874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spc="150" dirty="0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spc="150" dirty="0">
                <a:ln w="11430">
                  <a:noFill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45200" y="640843"/>
            <a:ext cx="0" cy="5993966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61200" y="3713169"/>
            <a:ext cx="4632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	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5ম </a:t>
            </a:r>
            <a:r>
              <a:rPr lang="bn-BD" sz="360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	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64" y="1567039"/>
            <a:ext cx="1449316" cy="20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9224" y="770965"/>
            <a:ext cx="268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61" y="1677732"/>
            <a:ext cx="4574335" cy="3426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896" y="5588162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খামারে রোগ দেখা দিলে কী পদক্ষেপ নিতে হবে?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8346" y="6514478"/>
            <a:ext cx="570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যেখানে-সেখানে ফেলে রাখা যাবে না। মৃত পশু পরিবেশ দূষিত </a:t>
            </a:r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8" y="1410346"/>
            <a:ext cx="5898596" cy="500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79" y="1515513"/>
            <a:ext cx="5914446" cy="477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056394" y="6263615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</a:t>
            </a:r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 বাতাসে ছড়ায় এবং সুস্থ পশুকে আ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করে। তাই মৃত্যুর পর অতি দ্রুত পশুর সৎকারের ব্যবস্থা করতে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465043" y="419839"/>
            <a:ext cx="5454191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7601" y="5742605"/>
            <a:ext cx="860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 ও বসতবাড়ি হতে দূরে মৃত পশুকে সৎকার করতে হবে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3" y="1632857"/>
            <a:ext cx="5071824" cy="333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84" y="1632858"/>
            <a:ext cx="5007690" cy="333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54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966" y="4533173"/>
            <a:ext cx="6398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উঁচু স্থানে মাটির ১.২ মিটার (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গভীরে গর্ত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মাটিচাপা দিতে হবে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" y="284564"/>
            <a:ext cx="5661139" cy="424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474636"/>
            <a:ext cx="5828282" cy="406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098224" y="4505111"/>
            <a:ext cx="4618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স্থানান্তরের সময়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মলমুত্র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যেন যেখানে-সেখানে না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খেয়াল রাখতে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072" y="5375506"/>
            <a:ext cx="1018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দেওয়ার সময় গর্তের ওপরের স্তরে চুন বা ডিডিটি ছড়িয়ে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দিতে হবে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0" y="1057637"/>
            <a:ext cx="5970510" cy="397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80" y="1057637"/>
            <a:ext cx="5421630" cy="397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6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8344" y="548843"/>
            <a:ext cx="3023054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219" y="5016201"/>
            <a:ext cx="8181746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গরুর খামারে সুস্থ্য সবল গরু উৎপাদন ও খামার ব্যবস্থাপনা করতে কী কী পদক্ষেপ নিতে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08" y="1661710"/>
            <a:ext cx="4122983" cy="30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3233" y="1504672"/>
            <a:ext cx="1592640" cy="994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27713" y="3314700"/>
          <a:ext cx="134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1346400" imgH="685800" progId="Package">
                  <p:embed/>
                </p:oleObj>
              </mc:Choice>
              <mc:Fallback>
                <p:oleObj name="Packager Shell Object" showAsIcon="1" r:id="rId4" imgW="1346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314700"/>
                        <a:ext cx="134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93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9645381"/>
              </p:ext>
            </p:extLst>
          </p:nvPr>
        </p:nvGraphicFramePr>
        <p:xfrm>
          <a:off x="2002973" y="2130564"/>
          <a:ext cx="9376591" cy="339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118198" y="482053"/>
            <a:ext cx="2638230" cy="996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181850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22">
        <p15:prstTrans prst="fracture"/>
      </p:transition>
    </mc:Choice>
    <mc:Fallback xmlns="">
      <p:transition spd="slow" advTm="5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0203" y="617100"/>
            <a:ext cx="3972321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 descr="images-3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30" y="1670195"/>
            <a:ext cx="6546574" cy="46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054" y="586596"/>
            <a:ext cx="3196518" cy="909932"/>
          </a:xfrm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45629" y="1815076"/>
            <a:ext cx="5333581" cy="358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18618" y="5783636"/>
            <a:ext cx="685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 মধ্যে কি পার্থক্য লক্ষ করলাম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1800881"/>
            <a:ext cx="4376057" cy="364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23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3401" y="494510"/>
            <a:ext cx="3327824" cy="525992"/>
          </a:xfrm>
        </p:spPr>
        <p:txBody>
          <a:bodyPr>
            <a:no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b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4378" y="995755"/>
            <a:ext cx="5181163" cy="761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রোগ ব্যবস্থাপনা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6" y="2127389"/>
            <a:ext cx="5354607" cy="438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1624644"/>
      </p:ext>
    </p:extLst>
  </p:cSld>
  <p:clrMapOvr>
    <a:masterClrMapping/>
  </p:clrMapOvr>
  <p:transition spd="med" advTm="260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8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57877" y="579509"/>
            <a:ext cx="2365491" cy="996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783" y="2127935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712" y="3326675"/>
            <a:ext cx="8870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উপায় উল্লেখ করতে পারবে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 নিয়ন্ত্রণের উপায় বর্ণনা করতে পারবে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পদ্ধতি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3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59" y="2846750"/>
            <a:ext cx="4352533" cy="288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9" y="2857305"/>
            <a:ext cx="4363642" cy="290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91986" y="6139544"/>
            <a:ext cx="1091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গরুকে রোগ বালাই থেকে রক্ষা করতে হলে কী কী ব্যবস্থা নেওয়া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628" y="395737"/>
            <a:ext cx="854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12" y="1166623"/>
            <a:ext cx="4214373" cy="295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371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31" y="1781318"/>
            <a:ext cx="3488014" cy="348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6611" y="5701554"/>
            <a:ext cx="121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 খামারে রোগ না হওয়ার জন্য গৃহীত উপায়সমূহকে রোগ প্রতিরোধ ব্যবস্থা বলা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847" y="788895"/>
            <a:ext cx="46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060356"/>
              </p:ext>
            </p:extLst>
          </p:nvPr>
        </p:nvGraphicFramePr>
        <p:xfrm>
          <a:off x="878541" y="591672"/>
          <a:ext cx="11232179" cy="618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1272" y="878541"/>
            <a:ext cx="2617693" cy="7831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 ম্যাপিং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49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0455" y="5516335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 ও এর চারপাশ নিয়মিত পরিষ্কার ও শুকনো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5" y="889349"/>
            <a:ext cx="5377854" cy="3565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77" y="688708"/>
            <a:ext cx="4720308" cy="3712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7501721" y="4681802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কুকুর, বিড়াল ও অন্যান্য বন্য পশুকে খামারে ঢুকতে না দেওয়া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95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4389</TotalTime>
  <Words>496</Words>
  <Application>Microsoft Office PowerPoint</Application>
  <PresentationFormat>Custom</PresentationFormat>
  <Paragraphs>151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NikoshBAN</vt:lpstr>
      <vt:lpstr>Calibri</vt:lpstr>
      <vt:lpstr>Times New Roman</vt:lpstr>
      <vt:lpstr>NikoshLightBAN</vt:lpstr>
      <vt:lpstr>Calibri Light</vt:lpstr>
      <vt:lpstr>Wingdings</vt:lpstr>
      <vt:lpstr>Arial</vt:lpstr>
      <vt:lpstr>Office Theme</vt:lpstr>
      <vt:lpstr>Packager Shell Object</vt:lpstr>
      <vt:lpstr>PowerPoint Presentation</vt:lpstr>
      <vt:lpstr>PowerPoint Presentation</vt:lpstr>
      <vt:lpstr>কিসের ছবি ?</vt:lpstr>
      <vt:lpstr> 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Windows User</cp:lastModifiedBy>
  <cp:revision>776</cp:revision>
  <dcterms:created xsi:type="dcterms:W3CDTF">2015-03-21T10:02:02Z</dcterms:created>
  <dcterms:modified xsi:type="dcterms:W3CDTF">2020-11-06T16:33:25Z</dcterms:modified>
</cp:coreProperties>
</file>