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3" r:id="rId8"/>
    <p:sldId id="264" r:id="rId9"/>
    <p:sldId id="265" r:id="rId10"/>
    <p:sldId id="271" r:id="rId11"/>
    <p:sldId id="272" r:id="rId12"/>
    <p:sldId id="266" r:id="rId13"/>
    <p:sldId id="268" r:id="rId14"/>
    <p:sldId id="269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FF"/>
    <a:srgbClr val="FFFFFF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9536-E171-49C9-96DB-1C14AD466F4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F4FC-6803-4D65-B237-44868DA5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9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9536-E171-49C9-96DB-1C14AD466F4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F4FC-6803-4D65-B237-44868DA5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2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9536-E171-49C9-96DB-1C14AD466F4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F4FC-6803-4D65-B237-44868DA5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9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9536-E171-49C9-96DB-1C14AD466F4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F4FC-6803-4D65-B237-44868DA5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8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9536-E171-49C9-96DB-1C14AD466F4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F4FC-6803-4D65-B237-44868DA5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8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9536-E171-49C9-96DB-1C14AD466F4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F4FC-6803-4D65-B237-44868DA5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9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9536-E171-49C9-96DB-1C14AD466F4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F4FC-6803-4D65-B237-44868DA5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2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9536-E171-49C9-96DB-1C14AD466F4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F4FC-6803-4D65-B237-44868DA5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7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9536-E171-49C9-96DB-1C14AD466F4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F4FC-6803-4D65-B237-44868DA5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6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9536-E171-49C9-96DB-1C14AD466F4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F4FC-6803-4D65-B237-44868DA5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9536-E171-49C9-96DB-1C14AD466F4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F4FC-6803-4D65-B237-44868DA5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6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9536-E171-49C9-96DB-1C14AD466F45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5F4FC-6803-4D65-B237-44868DA5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3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4570" y="1419368"/>
            <a:ext cx="632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855433" y="2558703"/>
            <a:ext cx="5859262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80" y="4918229"/>
            <a:ext cx="1546360" cy="1772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4" y="4918229"/>
            <a:ext cx="1569420" cy="1772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27" y="186431"/>
            <a:ext cx="1543903" cy="178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4" y="186431"/>
            <a:ext cx="1570428" cy="160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3" y="1194496"/>
            <a:ext cx="6723111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শক্তিঃ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757638" y="231212"/>
            <a:ext cx="5548643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53" y="4702787"/>
            <a:ext cx="1616410" cy="215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85" y="2796466"/>
            <a:ext cx="2029450" cy="1800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13" y="948948"/>
            <a:ext cx="1176235" cy="1568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193" y="2678554"/>
            <a:ext cx="6730007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শক্তিঃ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সূর্য।আগুন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576" y="5160613"/>
            <a:ext cx="6666624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শক্তিঃ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বাজানো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771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1101" y="135398"/>
            <a:ext cx="7520744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089" y="1133915"/>
            <a:ext cx="5638148" cy="20621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শক্তিঃ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39" y="1114088"/>
            <a:ext cx="2364475" cy="210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39" y="3668943"/>
            <a:ext cx="2596796" cy="2166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089" y="3668943"/>
            <a:ext cx="5638148" cy="255454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শক্তিঃ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কণিকাসমুহ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পরমাণুকে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555" y="1536103"/>
            <a:ext cx="542697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889" y="4194778"/>
            <a:ext cx="767030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AD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327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63538" y="729182"/>
            <a:ext cx="4225771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264" y="1991971"/>
            <a:ext cx="7306321" cy="33239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টানে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ব্যাটারীর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bn-BD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মজুত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8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5182" y="1160061"/>
            <a:ext cx="456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1358283" y="281979"/>
            <a:ext cx="6054571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5220" y="5102530"/>
            <a:ext cx="6844682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83" y="1160061"/>
            <a:ext cx="6303150" cy="38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493" y="1528550"/>
            <a:ext cx="377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41" y="1268797"/>
            <a:ext cx="5634055" cy="399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585" y="436728"/>
            <a:ext cx="272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4"/>
          <p:cNvSpPr txBox="1"/>
          <p:nvPr/>
        </p:nvSpPr>
        <p:spPr>
          <a:xfrm>
            <a:off x="2446362" y="68238"/>
            <a:ext cx="284555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53" y="2620370"/>
            <a:ext cx="299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1"/>
          <p:cNvSpPr txBox="1"/>
          <p:nvPr/>
        </p:nvSpPr>
        <p:spPr>
          <a:xfrm>
            <a:off x="648085" y="663252"/>
            <a:ext cx="5585645" cy="32932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মোহরা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মোবাঃ০১৯১৩১৬৪৩০৭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মেইলঃmdjahangirhoss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ain6160@gmail.com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683598" y="4072414"/>
            <a:ext cx="5663994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bn-BD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সপ্তম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ও ৩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05" y="681008"/>
            <a:ext cx="2167990" cy="25678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640905" y="4141126"/>
            <a:ext cx="1934934" cy="2446662"/>
            <a:chOff x="2514231" y="763480"/>
            <a:chExt cx="2967543" cy="3727358"/>
          </a:xfrm>
        </p:grpSpPr>
        <p:pic>
          <p:nvPicPr>
            <p:cNvPr id="10" name="Picture 9" descr="G:\BTT Training\01050070187_Saiful\Image\Screenshot_5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232" y="2594454"/>
              <a:ext cx="2967542" cy="189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G:\BTT Training\01050070187_Saiful\Image\Screenshot_5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231" y="763480"/>
              <a:ext cx="2967543" cy="183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74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12" y="787253"/>
            <a:ext cx="3200400" cy="2286000"/>
          </a:xfrm>
          <a:prstGeom prst="rect">
            <a:avLst/>
          </a:prstGeom>
        </p:spPr>
      </p:pic>
      <p:sp>
        <p:nvSpPr>
          <p:cNvPr id="4" name="AutoShape 2" descr="rafal-2.webp (1280×720)"/>
          <p:cNvSpPr>
            <a:spLocks noChangeAspect="1" noChangeArrowheads="1"/>
          </p:cNvSpPr>
          <p:nvPr/>
        </p:nvSpPr>
        <p:spPr bwMode="auto">
          <a:xfrm>
            <a:off x="259982" y="46606"/>
            <a:ext cx="85299" cy="1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afal-2.webp (1280×720)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rafal-2.webp (1280×720)"/>
          <p:cNvSpPr>
            <a:spLocks noChangeAspect="1" noChangeArrowheads="1"/>
          </p:cNvSpPr>
          <p:nvPr/>
        </p:nvSpPr>
        <p:spPr bwMode="auto">
          <a:xfrm>
            <a:off x="3455266" y="103152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rafal-2.webp (1280×720)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12" y="3145293"/>
            <a:ext cx="32004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2" y="787253"/>
            <a:ext cx="32004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2" y="3145293"/>
            <a:ext cx="3200400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813" y="103472"/>
            <a:ext cx="66469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লক্ষ্য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8183" y="5705588"/>
            <a:ext cx="664937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ধরনের শক্তি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8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722" y="1473958"/>
            <a:ext cx="50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2334827" y="450044"/>
            <a:ext cx="4679211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6151" y="3363896"/>
            <a:ext cx="5262406" cy="923330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54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54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2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221" y="1514902"/>
            <a:ext cx="435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2512382" y="505792"/>
            <a:ext cx="3426102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92" y="2181379"/>
            <a:ext cx="7821228" cy="28315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বলতে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68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969457" y="497552"/>
            <a:ext cx="5336837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992" y="1644124"/>
            <a:ext cx="8297375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শক্তিঃ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সামর্থ্যের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সামর্থ্যই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২।রাসায়নিক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2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৮।পারমাণবিক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790" y="1073829"/>
            <a:ext cx="605341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1790" y="3724167"/>
            <a:ext cx="605341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3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পাঁচটি রুপের নাম লিখ ।</a:t>
            </a:r>
            <a:endParaRPr lang="en-US" sz="36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040" y="1038538"/>
            <a:ext cx="8722794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যান্ত্রিকশক্তিঃ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তাহাই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যান্ত্রিকশক্তি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১।স্থিতি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২।গতি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2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464845" y="169066"/>
            <a:ext cx="5908289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591869" y="2605594"/>
            <a:ext cx="1985569" cy="1323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8" b="10365"/>
          <a:stretch/>
        </p:blipFill>
        <p:spPr>
          <a:xfrm>
            <a:off x="6591870" y="4447712"/>
            <a:ext cx="2069031" cy="2197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627" y="2605594"/>
            <a:ext cx="583441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স্থিতিশক্তিঃ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শক্তিই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স্থিতিশক্তি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ইটকে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উঠানোর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505" y="4905291"/>
            <a:ext cx="583441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গতিশক্তিঃ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শক্তি।যেমন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চালানোর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663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401314" y="89184"/>
            <a:ext cx="5922764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398" y="971877"/>
            <a:ext cx="654074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শক্তিঃ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জ্বালানীতে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ব্যাটারীতে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0" r="20118"/>
          <a:stretch/>
        </p:blipFill>
        <p:spPr>
          <a:xfrm>
            <a:off x="6813138" y="705538"/>
            <a:ext cx="1913634" cy="2388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17341" r="14826"/>
          <a:stretch/>
        </p:blipFill>
        <p:spPr>
          <a:xfrm>
            <a:off x="6955186" y="3826275"/>
            <a:ext cx="1815957" cy="1901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360" y="3388167"/>
            <a:ext cx="6574778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শক্তিঃ</a:t>
            </a:r>
            <a:r>
              <a:rPr lang="en-US" sz="32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চুলা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জ্বালাতে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গাড়ীর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471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Saiful</cp:lastModifiedBy>
  <cp:revision>84</cp:revision>
  <dcterms:created xsi:type="dcterms:W3CDTF">2020-09-05T14:25:33Z</dcterms:created>
  <dcterms:modified xsi:type="dcterms:W3CDTF">2020-11-07T15:01:01Z</dcterms:modified>
</cp:coreProperties>
</file>