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E9BE27-9356-469B-81A3-A166EC9A8CEA}" type="doc">
      <dgm:prSet loTypeId="urn:microsoft.com/office/officeart/2008/layout/CaptionedPictures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48BA2F-121E-4331-A5A7-E63BE605092B}">
      <dgm:prSet phldrT="[Text]" phldr="1"/>
      <dgm:spPr/>
      <dgm:t>
        <a:bodyPr/>
        <a:lstStyle/>
        <a:p>
          <a:endParaRPr lang="en-US"/>
        </a:p>
      </dgm:t>
    </dgm:pt>
    <dgm:pt modelId="{2B56C2B2-7B29-4350-8C76-1C556FEF0296}" type="parTrans" cxnId="{41B17B77-872F-4AC0-8E0B-030249C4D496}">
      <dgm:prSet/>
      <dgm:spPr/>
      <dgm:t>
        <a:bodyPr/>
        <a:lstStyle/>
        <a:p>
          <a:endParaRPr lang="en-US"/>
        </a:p>
      </dgm:t>
    </dgm:pt>
    <dgm:pt modelId="{C6BA12D2-D4A7-406A-94BD-9087DE21320F}" type="sibTrans" cxnId="{41B17B77-872F-4AC0-8E0B-030249C4D496}">
      <dgm:prSet/>
      <dgm:spPr/>
      <dgm:t>
        <a:bodyPr/>
        <a:lstStyle/>
        <a:p>
          <a:endParaRPr lang="en-US"/>
        </a:p>
      </dgm:t>
    </dgm:pt>
    <dgm:pt modelId="{E887C9C5-2135-4C27-904A-2B762C0F2F6A}">
      <dgm:prSet phldrT="[Text]"/>
      <dgm:spPr/>
      <dgm:t>
        <a:bodyPr/>
        <a:lstStyle/>
        <a:p>
          <a:r>
            <a:rPr lang="en-US" dirty="0" err="1" smtClean="0">
              <a:latin typeface="Nikosban "/>
            </a:rPr>
            <a:t>পর্বত</a:t>
          </a:r>
          <a:r>
            <a:rPr lang="en-US" dirty="0" smtClean="0">
              <a:latin typeface="Nikosban "/>
            </a:rPr>
            <a:t>  </a:t>
          </a:r>
          <a:r>
            <a:rPr lang="en-US" dirty="0" err="1" smtClean="0">
              <a:latin typeface="Nikosban "/>
            </a:rPr>
            <a:t>মধ্যবর্তী</a:t>
          </a:r>
          <a:r>
            <a:rPr lang="en-US" dirty="0" smtClean="0">
              <a:latin typeface="Nikosban "/>
            </a:rPr>
            <a:t> </a:t>
          </a:r>
          <a:r>
            <a:rPr lang="en-US" dirty="0" err="1" smtClean="0">
              <a:latin typeface="Nikosban "/>
            </a:rPr>
            <a:t>মাল্ভূমি</a:t>
          </a:r>
          <a:r>
            <a:rPr lang="en-US" dirty="0" smtClean="0">
              <a:latin typeface="Nikosban "/>
            </a:rPr>
            <a:t> </a:t>
          </a:r>
          <a:endParaRPr lang="en-US" dirty="0">
            <a:latin typeface="Nikosban "/>
          </a:endParaRPr>
        </a:p>
      </dgm:t>
    </dgm:pt>
    <dgm:pt modelId="{580840C5-A2B1-4438-9FFC-1C16C8A0F56A}" type="parTrans" cxnId="{03DDA899-1B87-4097-8424-223FF6E4E171}">
      <dgm:prSet/>
      <dgm:spPr/>
      <dgm:t>
        <a:bodyPr/>
        <a:lstStyle/>
        <a:p>
          <a:endParaRPr lang="en-US"/>
        </a:p>
      </dgm:t>
    </dgm:pt>
    <dgm:pt modelId="{03ED48CF-F9CA-45CB-B3FE-8E7BD9D24DC5}" type="sibTrans" cxnId="{03DDA899-1B87-4097-8424-223FF6E4E171}">
      <dgm:prSet/>
      <dgm:spPr/>
      <dgm:t>
        <a:bodyPr/>
        <a:lstStyle/>
        <a:p>
          <a:endParaRPr lang="en-US"/>
        </a:p>
      </dgm:t>
    </dgm:pt>
    <dgm:pt modelId="{894BED1B-7CA4-4EA6-B406-49F0BA2028EA}">
      <dgm:prSet phldrT="[Text]" phldr="1"/>
      <dgm:spPr/>
      <dgm:t>
        <a:bodyPr/>
        <a:lstStyle/>
        <a:p>
          <a:endParaRPr lang="en-US"/>
        </a:p>
      </dgm:t>
    </dgm:pt>
    <dgm:pt modelId="{465E4724-56AF-4256-99E8-66713A94EA66}" type="parTrans" cxnId="{32B84516-D5D3-4D03-8A85-CA9A77A635D2}">
      <dgm:prSet/>
      <dgm:spPr/>
      <dgm:t>
        <a:bodyPr/>
        <a:lstStyle/>
        <a:p>
          <a:endParaRPr lang="en-US"/>
        </a:p>
      </dgm:t>
    </dgm:pt>
    <dgm:pt modelId="{2D76F5F5-EE46-4D7B-B18C-C5C79FEDB5F6}" type="sibTrans" cxnId="{32B84516-D5D3-4D03-8A85-CA9A77A635D2}">
      <dgm:prSet/>
      <dgm:spPr/>
      <dgm:t>
        <a:bodyPr/>
        <a:lstStyle/>
        <a:p>
          <a:endParaRPr lang="en-US"/>
        </a:p>
      </dgm:t>
    </dgm:pt>
    <dgm:pt modelId="{13B55009-A4D1-4178-B06C-5972DFEC8758}">
      <dgm:prSet phldrT="[Text]"/>
      <dgm:spPr/>
      <dgm:t>
        <a:bodyPr/>
        <a:lstStyle/>
        <a:p>
          <a:r>
            <a:rPr lang="en-US" dirty="0" err="1" smtClean="0">
              <a:latin typeface="Nikoban "/>
            </a:rPr>
            <a:t>পাদদেশীয়</a:t>
          </a:r>
          <a:r>
            <a:rPr lang="en-US" dirty="0" smtClean="0">
              <a:latin typeface="Nikoban "/>
            </a:rPr>
            <a:t> </a:t>
          </a:r>
          <a:r>
            <a:rPr lang="en-US" dirty="0" err="1" smtClean="0">
              <a:latin typeface="Nikoban "/>
            </a:rPr>
            <a:t>মাল্ভুমি</a:t>
          </a:r>
          <a:endParaRPr lang="en-US" dirty="0">
            <a:latin typeface="Nikoban "/>
          </a:endParaRPr>
        </a:p>
      </dgm:t>
    </dgm:pt>
    <dgm:pt modelId="{A103510E-328D-4A74-9C6A-6DCEA9653E3E}" type="parTrans" cxnId="{27E367F4-1195-4F75-A29C-5F8D381511D3}">
      <dgm:prSet/>
      <dgm:spPr/>
      <dgm:t>
        <a:bodyPr/>
        <a:lstStyle/>
        <a:p>
          <a:endParaRPr lang="en-US"/>
        </a:p>
      </dgm:t>
    </dgm:pt>
    <dgm:pt modelId="{B2E54130-EA9F-4A52-938E-9C8D3FA2835B}" type="sibTrans" cxnId="{27E367F4-1195-4F75-A29C-5F8D381511D3}">
      <dgm:prSet/>
      <dgm:spPr/>
      <dgm:t>
        <a:bodyPr/>
        <a:lstStyle/>
        <a:p>
          <a:endParaRPr lang="en-US"/>
        </a:p>
      </dgm:t>
    </dgm:pt>
    <dgm:pt modelId="{0B54707F-BDE1-4116-AE40-A913A21B5D2F}">
      <dgm:prSet phldrT="[Text]" phldr="1"/>
      <dgm:spPr/>
      <dgm:t>
        <a:bodyPr/>
        <a:lstStyle/>
        <a:p>
          <a:endParaRPr lang="en-US"/>
        </a:p>
      </dgm:t>
    </dgm:pt>
    <dgm:pt modelId="{CD17E1BB-E27A-42B4-857C-5FA0ED36B9A6}" type="parTrans" cxnId="{ADA6BF0E-DBE2-4ED9-91CF-4A07031C457C}">
      <dgm:prSet/>
      <dgm:spPr/>
      <dgm:t>
        <a:bodyPr/>
        <a:lstStyle/>
        <a:p>
          <a:endParaRPr lang="en-US"/>
        </a:p>
      </dgm:t>
    </dgm:pt>
    <dgm:pt modelId="{09820085-E2D7-4797-A3B8-1376727725DF}" type="sibTrans" cxnId="{ADA6BF0E-DBE2-4ED9-91CF-4A07031C457C}">
      <dgm:prSet/>
      <dgm:spPr/>
      <dgm:t>
        <a:bodyPr/>
        <a:lstStyle/>
        <a:p>
          <a:endParaRPr lang="en-US"/>
        </a:p>
      </dgm:t>
    </dgm:pt>
    <dgm:pt modelId="{AB0B8ACC-20EC-42FC-9E58-339228E3076D}">
      <dgm:prSet phldrT="[Text]"/>
      <dgm:spPr/>
      <dgm:t>
        <a:bodyPr/>
        <a:lstStyle/>
        <a:p>
          <a:r>
            <a:rPr lang="en-US" dirty="0" err="1" smtClean="0">
              <a:latin typeface="Nikosban  "/>
            </a:rPr>
            <a:t>মহাদেশীয়</a:t>
          </a:r>
          <a:r>
            <a:rPr lang="en-US" dirty="0" smtClean="0">
              <a:latin typeface="Nikosban  "/>
            </a:rPr>
            <a:t> </a:t>
          </a:r>
          <a:r>
            <a:rPr lang="en-US" dirty="0" err="1" smtClean="0">
              <a:latin typeface="Nikosban  "/>
            </a:rPr>
            <a:t>মাল্ভুমি</a:t>
          </a:r>
          <a:r>
            <a:rPr lang="en-US" dirty="0" smtClean="0">
              <a:latin typeface="Nikosban  "/>
            </a:rPr>
            <a:t> </a:t>
          </a:r>
          <a:endParaRPr lang="en-US" dirty="0">
            <a:latin typeface="Nikosban  "/>
          </a:endParaRPr>
        </a:p>
      </dgm:t>
    </dgm:pt>
    <dgm:pt modelId="{BB716663-8C30-4396-A814-F8907A1636B5}" type="parTrans" cxnId="{D70EA686-C858-488A-8684-5766D7824177}">
      <dgm:prSet/>
      <dgm:spPr/>
      <dgm:t>
        <a:bodyPr/>
        <a:lstStyle/>
        <a:p>
          <a:endParaRPr lang="en-US"/>
        </a:p>
      </dgm:t>
    </dgm:pt>
    <dgm:pt modelId="{67B89F06-99D9-4C6E-BF72-6EAFB9BC9C18}" type="sibTrans" cxnId="{D70EA686-C858-488A-8684-5766D7824177}">
      <dgm:prSet/>
      <dgm:spPr/>
      <dgm:t>
        <a:bodyPr/>
        <a:lstStyle/>
        <a:p>
          <a:endParaRPr lang="en-US"/>
        </a:p>
      </dgm:t>
    </dgm:pt>
    <dgm:pt modelId="{FC6890DF-8907-43C1-AEAF-EA0B3A751944}" type="pres">
      <dgm:prSet presAssocID="{51E9BE27-9356-469B-81A3-A166EC9A8CE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6E44636D-BCCB-46A1-95A7-8F91B8E20D28}" type="pres">
      <dgm:prSet presAssocID="{0948BA2F-121E-4331-A5A7-E63BE605092B}" presName="composite" presStyleCnt="0">
        <dgm:presLayoutVars>
          <dgm:chMax val="1"/>
          <dgm:chPref val="1"/>
        </dgm:presLayoutVars>
      </dgm:prSet>
      <dgm:spPr/>
    </dgm:pt>
    <dgm:pt modelId="{AACFFED7-9260-43C6-8D58-840AAB779058}" type="pres">
      <dgm:prSet presAssocID="{0948BA2F-121E-4331-A5A7-E63BE605092B}" presName="Accent" presStyleLbl="trAlignAcc1" presStyleIdx="0" presStyleCnt="3" custScaleX="44827" custScaleY="40585" custLinFactNeighborX="19962" custLinFactNeighborY="398">
        <dgm:presLayoutVars>
          <dgm:chMax val="0"/>
          <dgm:chPref val="0"/>
        </dgm:presLayoutVars>
      </dgm:prSet>
      <dgm:spPr/>
    </dgm:pt>
    <dgm:pt modelId="{CE3CFAD5-81F2-48A6-893B-81765A70979F}" type="pres">
      <dgm:prSet presAssocID="{0948BA2F-121E-4331-A5A7-E63BE605092B}" presName="Image" presStyleLbl="alignImgPlace1" presStyleIdx="0" presStyleCnt="3" custScaleX="117305" custScaleY="156013" custLinFactNeighborX="3630" custLinFactNeighborY="-2804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56DBD254-5CD1-4D0B-A44D-CD1B5C00B54D}" type="pres">
      <dgm:prSet presAssocID="{0948BA2F-121E-4331-A5A7-E63BE605092B}" presName="ChildComposite" presStyleCnt="0"/>
      <dgm:spPr/>
    </dgm:pt>
    <dgm:pt modelId="{C56B1A5F-E6DF-464B-823C-301B84DE21BF}" type="pres">
      <dgm:prSet presAssocID="{0948BA2F-121E-4331-A5A7-E63BE605092B}" presName="Child" presStyleLbl="node1" presStyleIdx="0" presStyleCnt="3" custScaleX="80700" custScaleY="213314" custLinFactY="100000" custLinFactNeighborX="-1200" custLinFactNeighborY="1456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11CA5-FB9E-4C04-8E98-9083228B27CE}" type="pres">
      <dgm:prSet presAssocID="{0948BA2F-121E-4331-A5A7-E63BE605092B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A90E7-F61E-4719-AEA7-4463B34C9610}" type="pres">
      <dgm:prSet presAssocID="{C6BA12D2-D4A7-406A-94BD-9087DE21320F}" presName="sibTrans" presStyleCnt="0"/>
      <dgm:spPr/>
    </dgm:pt>
    <dgm:pt modelId="{56622D59-D383-4C9C-AC79-FEAB8385AB9A}" type="pres">
      <dgm:prSet presAssocID="{894BED1B-7CA4-4EA6-B406-49F0BA2028EA}" presName="composite" presStyleCnt="0">
        <dgm:presLayoutVars>
          <dgm:chMax val="1"/>
          <dgm:chPref val="1"/>
        </dgm:presLayoutVars>
      </dgm:prSet>
      <dgm:spPr/>
    </dgm:pt>
    <dgm:pt modelId="{4C9B05C2-F31D-4507-8464-5D10CF3930C9}" type="pres">
      <dgm:prSet presAssocID="{894BED1B-7CA4-4EA6-B406-49F0BA2028EA}" presName="Accent" presStyleLbl="trAlignAcc1" presStyleIdx="1" presStyleCnt="3" custScaleX="89237" custScaleY="27307">
        <dgm:presLayoutVars>
          <dgm:chMax val="0"/>
          <dgm:chPref val="0"/>
        </dgm:presLayoutVars>
      </dgm:prSet>
      <dgm:spPr/>
    </dgm:pt>
    <dgm:pt modelId="{235E3B4F-6ABC-41ED-B88E-CB2306E080E7}" type="pres">
      <dgm:prSet presAssocID="{894BED1B-7CA4-4EA6-B406-49F0BA2028EA}" presName="Image" presStyleLbl="alignImgPlace1" presStyleIdx="1" presStyleCnt="3" custScaleX="116695" custScaleY="150906" custLinFactNeighborX="1114" custLinFactNeighborY="-2883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0" r="-60000"/>
          </a:stretch>
        </a:blipFill>
      </dgm:spPr>
      <dgm:t>
        <a:bodyPr/>
        <a:lstStyle/>
        <a:p>
          <a:endParaRPr lang="en-US"/>
        </a:p>
      </dgm:t>
    </dgm:pt>
    <dgm:pt modelId="{B7CCF1CB-8850-4BA3-9F21-12DAB6B5884B}" type="pres">
      <dgm:prSet presAssocID="{894BED1B-7CA4-4EA6-B406-49F0BA2028EA}" presName="ChildComposite" presStyleCnt="0"/>
      <dgm:spPr/>
    </dgm:pt>
    <dgm:pt modelId="{C472E05A-8AFA-4B00-942F-8BA6B161748A}" type="pres">
      <dgm:prSet presAssocID="{894BED1B-7CA4-4EA6-B406-49F0BA2028EA}" presName="Child" presStyleLbl="node1" presStyleIdx="1" presStyleCnt="3" custScaleX="96917" custScaleY="206200" custLinFactY="51270" custLinFactNeighborX="1652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82F164-D317-4FF5-B0A4-2B79B82117F3}" type="pres">
      <dgm:prSet presAssocID="{894BED1B-7CA4-4EA6-B406-49F0BA2028EA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9877E-141D-4CA4-BD35-AC8CB0F98610}" type="pres">
      <dgm:prSet presAssocID="{2D76F5F5-EE46-4D7B-B18C-C5C79FEDB5F6}" presName="sibTrans" presStyleCnt="0"/>
      <dgm:spPr/>
    </dgm:pt>
    <dgm:pt modelId="{5CEF6D5D-11BB-4691-ADC0-100D58D0DD5F}" type="pres">
      <dgm:prSet presAssocID="{0B54707F-BDE1-4116-AE40-A913A21B5D2F}" presName="composite" presStyleCnt="0">
        <dgm:presLayoutVars>
          <dgm:chMax val="1"/>
          <dgm:chPref val="1"/>
        </dgm:presLayoutVars>
      </dgm:prSet>
      <dgm:spPr/>
    </dgm:pt>
    <dgm:pt modelId="{8F42BCA5-1E6D-4121-BCC7-B60C61ECD2CE}" type="pres">
      <dgm:prSet presAssocID="{0B54707F-BDE1-4116-AE40-A913A21B5D2F}" presName="Accent" presStyleLbl="trAlignAcc1" presStyleIdx="2" presStyleCnt="3" custScaleX="41153" custScaleY="15472" custLinFactNeighborX="-8118" custLinFactNeighborY="-3450">
        <dgm:presLayoutVars>
          <dgm:chMax val="0"/>
          <dgm:chPref val="0"/>
        </dgm:presLayoutVars>
      </dgm:prSet>
      <dgm:spPr/>
    </dgm:pt>
    <dgm:pt modelId="{0AD158AF-553C-4720-8CEC-2B0E21B75DC5}" type="pres">
      <dgm:prSet presAssocID="{0B54707F-BDE1-4116-AE40-A913A21B5D2F}" presName="Image" presStyleLbl="alignImgPlace1" presStyleIdx="2" presStyleCnt="3" custScaleX="118033" custScaleY="154345" custLinFactNeighborX="-6885" custLinFactNeighborY="-27781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C4470A3-44CE-4759-B456-4EFDBB64BC49}" type="pres">
      <dgm:prSet presAssocID="{0B54707F-BDE1-4116-AE40-A913A21B5D2F}" presName="ChildComposite" presStyleCnt="0"/>
      <dgm:spPr/>
    </dgm:pt>
    <dgm:pt modelId="{118E9E6E-45BD-4806-9C99-503ED2E24704}" type="pres">
      <dgm:prSet presAssocID="{0B54707F-BDE1-4116-AE40-A913A21B5D2F}" presName="Child" presStyleLbl="node1" presStyleIdx="2" presStyleCnt="3" custScaleX="87817" custScaleY="212595" custLinFactY="57230" custLinFactNeighborX="-3007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0D10E-F7A0-4C7A-BC38-A4910FFDA836}" type="pres">
      <dgm:prSet presAssocID="{0B54707F-BDE1-4116-AE40-A913A21B5D2F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461ADB-425B-4CDA-AEF8-D9686B93BC32}" type="presOf" srcId="{AB0B8ACC-20EC-42FC-9E58-339228E3076D}" destId="{118E9E6E-45BD-4806-9C99-503ED2E24704}" srcOrd="0" destOrd="0" presId="urn:microsoft.com/office/officeart/2008/layout/CaptionedPictures"/>
    <dgm:cxn modelId="{32B84516-D5D3-4D03-8A85-CA9A77A635D2}" srcId="{51E9BE27-9356-469B-81A3-A166EC9A8CEA}" destId="{894BED1B-7CA4-4EA6-B406-49F0BA2028EA}" srcOrd="1" destOrd="0" parTransId="{465E4724-56AF-4256-99E8-66713A94EA66}" sibTransId="{2D76F5F5-EE46-4D7B-B18C-C5C79FEDB5F6}"/>
    <dgm:cxn modelId="{0751D77D-8DEF-477B-9154-5E8D66973D7F}" type="presOf" srcId="{13B55009-A4D1-4178-B06C-5972DFEC8758}" destId="{C472E05A-8AFA-4B00-942F-8BA6B161748A}" srcOrd="0" destOrd="0" presId="urn:microsoft.com/office/officeart/2008/layout/CaptionedPictures"/>
    <dgm:cxn modelId="{C37F53EE-7F71-45D4-98E8-A265A3A55AC5}" type="presOf" srcId="{51E9BE27-9356-469B-81A3-A166EC9A8CEA}" destId="{FC6890DF-8907-43C1-AEAF-EA0B3A751944}" srcOrd="0" destOrd="0" presId="urn:microsoft.com/office/officeart/2008/layout/CaptionedPictures"/>
    <dgm:cxn modelId="{9CF95283-494E-4AB3-A88A-81B5A3DCE28C}" type="presOf" srcId="{894BED1B-7CA4-4EA6-B406-49F0BA2028EA}" destId="{6582F164-D317-4FF5-B0A4-2B79B82117F3}" srcOrd="0" destOrd="0" presId="urn:microsoft.com/office/officeart/2008/layout/CaptionedPictures"/>
    <dgm:cxn modelId="{41B17B77-872F-4AC0-8E0B-030249C4D496}" srcId="{51E9BE27-9356-469B-81A3-A166EC9A8CEA}" destId="{0948BA2F-121E-4331-A5A7-E63BE605092B}" srcOrd="0" destOrd="0" parTransId="{2B56C2B2-7B29-4350-8C76-1C556FEF0296}" sibTransId="{C6BA12D2-D4A7-406A-94BD-9087DE21320F}"/>
    <dgm:cxn modelId="{39B1A99B-AC61-4BBF-BDA6-54032ECCFC86}" type="presOf" srcId="{0948BA2F-121E-4331-A5A7-E63BE605092B}" destId="{3E311CA5-FB9E-4C04-8E98-9083228B27CE}" srcOrd="0" destOrd="0" presId="urn:microsoft.com/office/officeart/2008/layout/CaptionedPictures"/>
    <dgm:cxn modelId="{D70EA686-C858-488A-8684-5766D7824177}" srcId="{0B54707F-BDE1-4116-AE40-A913A21B5D2F}" destId="{AB0B8ACC-20EC-42FC-9E58-339228E3076D}" srcOrd="0" destOrd="0" parTransId="{BB716663-8C30-4396-A814-F8907A1636B5}" sibTransId="{67B89F06-99D9-4C6E-BF72-6EAFB9BC9C18}"/>
    <dgm:cxn modelId="{ADA6BF0E-DBE2-4ED9-91CF-4A07031C457C}" srcId="{51E9BE27-9356-469B-81A3-A166EC9A8CEA}" destId="{0B54707F-BDE1-4116-AE40-A913A21B5D2F}" srcOrd="2" destOrd="0" parTransId="{CD17E1BB-E27A-42B4-857C-5FA0ED36B9A6}" sibTransId="{09820085-E2D7-4797-A3B8-1376727725DF}"/>
    <dgm:cxn modelId="{27E367F4-1195-4F75-A29C-5F8D381511D3}" srcId="{894BED1B-7CA4-4EA6-B406-49F0BA2028EA}" destId="{13B55009-A4D1-4178-B06C-5972DFEC8758}" srcOrd="0" destOrd="0" parTransId="{A103510E-328D-4A74-9C6A-6DCEA9653E3E}" sibTransId="{B2E54130-EA9F-4A52-938E-9C8D3FA2835B}"/>
    <dgm:cxn modelId="{03DDA899-1B87-4097-8424-223FF6E4E171}" srcId="{0948BA2F-121E-4331-A5A7-E63BE605092B}" destId="{E887C9C5-2135-4C27-904A-2B762C0F2F6A}" srcOrd="0" destOrd="0" parTransId="{580840C5-A2B1-4438-9FFC-1C16C8A0F56A}" sibTransId="{03ED48CF-F9CA-45CB-B3FE-8E7BD9D24DC5}"/>
    <dgm:cxn modelId="{28C873D4-8EBB-4295-9B41-05784D899D44}" type="presOf" srcId="{E887C9C5-2135-4C27-904A-2B762C0F2F6A}" destId="{C56B1A5F-E6DF-464B-823C-301B84DE21BF}" srcOrd="0" destOrd="0" presId="urn:microsoft.com/office/officeart/2008/layout/CaptionedPictures"/>
    <dgm:cxn modelId="{CD086323-1859-49F5-AF81-8EABF65D13A3}" type="presOf" srcId="{0B54707F-BDE1-4116-AE40-A913A21B5D2F}" destId="{E080D10E-F7A0-4C7A-BC38-A4910FFDA836}" srcOrd="0" destOrd="0" presId="urn:microsoft.com/office/officeart/2008/layout/CaptionedPictures"/>
    <dgm:cxn modelId="{6B63DBBE-B96E-4A06-A480-79635E1BD7A1}" type="presParOf" srcId="{FC6890DF-8907-43C1-AEAF-EA0B3A751944}" destId="{6E44636D-BCCB-46A1-95A7-8F91B8E20D28}" srcOrd="0" destOrd="0" presId="urn:microsoft.com/office/officeart/2008/layout/CaptionedPictures"/>
    <dgm:cxn modelId="{D1BEEF23-651C-4E85-9DD4-8140B115908B}" type="presParOf" srcId="{6E44636D-BCCB-46A1-95A7-8F91B8E20D28}" destId="{AACFFED7-9260-43C6-8D58-840AAB779058}" srcOrd="0" destOrd="0" presId="urn:microsoft.com/office/officeart/2008/layout/CaptionedPictures"/>
    <dgm:cxn modelId="{DD567A49-5A5F-4C05-867B-A5E4625D493B}" type="presParOf" srcId="{6E44636D-BCCB-46A1-95A7-8F91B8E20D28}" destId="{CE3CFAD5-81F2-48A6-893B-81765A70979F}" srcOrd="1" destOrd="0" presId="urn:microsoft.com/office/officeart/2008/layout/CaptionedPictures"/>
    <dgm:cxn modelId="{965D8BCB-1B97-4E20-89D0-2E1F784D4DC9}" type="presParOf" srcId="{6E44636D-BCCB-46A1-95A7-8F91B8E20D28}" destId="{56DBD254-5CD1-4D0B-A44D-CD1B5C00B54D}" srcOrd="2" destOrd="0" presId="urn:microsoft.com/office/officeart/2008/layout/CaptionedPictures"/>
    <dgm:cxn modelId="{423BC37B-A283-495D-AD86-7F2FC1633CC3}" type="presParOf" srcId="{56DBD254-5CD1-4D0B-A44D-CD1B5C00B54D}" destId="{C56B1A5F-E6DF-464B-823C-301B84DE21BF}" srcOrd="0" destOrd="0" presId="urn:microsoft.com/office/officeart/2008/layout/CaptionedPictures"/>
    <dgm:cxn modelId="{FE293B20-5917-4E74-8005-E842D2FF3F8C}" type="presParOf" srcId="{56DBD254-5CD1-4D0B-A44D-CD1B5C00B54D}" destId="{3E311CA5-FB9E-4C04-8E98-9083228B27CE}" srcOrd="1" destOrd="0" presId="urn:microsoft.com/office/officeart/2008/layout/CaptionedPictures"/>
    <dgm:cxn modelId="{0B051259-E8F2-4F5D-B976-33CA1C0ABF51}" type="presParOf" srcId="{FC6890DF-8907-43C1-AEAF-EA0B3A751944}" destId="{97DA90E7-F61E-4719-AEA7-4463B34C9610}" srcOrd="1" destOrd="0" presId="urn:microsoft.com/office/officeart/2008/layout/CaptionedPictures"/>
    <dgm:cxn modelId="{ED817701-68C8-4556-AF54-996EFCAC91EC}" type="presParOf" srcId="{FC6890DF-8907-43C1-AEAF-EA0B3A751944}" destId="{56622D59-D383-4C9C-AC79-FEAB8385AB9A}" srcOrd="2" destOrd="0" presId="urn:microsoft.com/office/officeart/2008/layout/CaptionedPictures"/>
    <dgm:cxn modelId="{C9C75340-52BA-4D0A-B388-5C449EEDFD74}" type="presParOf" srcId="{56622D59-D383-4C9C-AC79-FEAB8385AB9A}" destId="{4C9B05C2-F31D-4507-8464-5D10CF3930C9}" srcOrd="0" destOrd="0" presId="urn:microsoft.com/office/officeart/2008/layout/CaptionedPictures"/>
    <dgm:cxn modelId="{170A1635-B004-4A6B-B237-4E5E63F3F6B8}" type="presParOf" srcId="{56622D59-D383-4C9C-AC79-FEAB8385AB9A}" destId="{235E3B4F-6ABC-41ED-B88E-CB2306E080E7}" srcOrd="1" destOrd="0" presId="urn:microsoft.com/office/officeart/2008/layout/CaptionedPictures"/>
    <dgm:cxn modelId="{17F54E99-FF36-41E2-9292-9B1EB0DAA1B8}" type="presParOf" srcId="{56622D59-D383-4C9C-AC79-FEAB8385AB9A}" destId="{B7CCF1CB-8850-4BA3-9F21-12DAB6B5884B}" srcOrd="2" destOrd="0" presId="urn:microsoft.com/office/officeart/2008/layout/CaptionedPictures"/>
    <dgm:cxn modelId="{65113AC5-CDAF-4976-AECB-0520418C1298}" type="presParOf" srcId="{B7CCF1CB-8850-4BA3-9F21-12DAB6B5884B}" destId="{C472E05A-8AFA-4B00-942F-8BA6B161748A}" srcOrd="0" destOrd="0" presId="urn:microsoft.com/office/officeart/2008/layout/CaptionedPictures"/>
    <dgm:cxn modelId="{91C8E0F1-E209-4AB3-986A-0B80514BD8AD}" type="presParOf" srcId="{B7CCF1CB-8850-4BA3-9F21-12DAB6B5884B}" destId="{6582F164-D317-4FF5-B0A4-2B79B82117F3}" srcOrd="1" destOrd="0" presId="urn:microsoft.com/office/officeart/2008/layout/CaptionedPictures"/>
    <dgm:cxn modelId="{6B9E7B4C-E733-4183-9C48-03C8D2668EB5}" type="presParOf" srcId="{FC6890DF-8907-43C1-AEAF-EA0B3A751944}" destId="{E149877E-141D-4CA4-BD35-AC8CB0F98610}" srcOrd="3" destOrd="0" presId="urn:microsoft.com/office/officeart/2008/layout/CaptionedPictures"/>
    <dgm:cxn modelId="{B5BDB151-8A6D-432B-BEDB-9626A72FCF24}" type="presParOf" srcId="{FC6890DF-8907-43C1-AEAF-EA0B3A751944}" destId="{5CEF6D5D-11BB-4691-ADC0-100D58D0DD5F}" srcOrd="4" destOrd="0" presId="urn:microsoft.com/office/officeart/2008/layout/CaptionedPictures"/>
    <dgm:cxn modelId="{E95CBD32-346D-4FA1-9378-B2B505180864}" type="presParOf" srcId="{5CEF6D5D-11BB-4691-ADC0-100D58D0DD5F}" destId="{8F42BCA5-1E6D-4121-BCC7-B60C61ECD2CE}" srcOrd="0" destOrd="0" presId="urn:microsoft.com/office/officeart/2008/layout/CaptionedPictures"/>
    <dgm:cxn modelId="{5EC61332-97A8-45B4-951E-AB2B799FA191}" type="presParOf" srcId="{5CEF6D5D-11BB-4691-ADC0-100D58D0DD5F}" destId="{0AD158AF-553C-4720-8CEC-2B0E21B75DC5}" srcOrd="1" destOrd="0" presId="urn:microsoft.com/office/officeart/2008/layout/CaptionedPictures"/>
    <dgm:cxn modelId="{321D6585-BE33-4EFF-B762-80CFD4E247B0}" type="presParOf" srcId="{5CEF6D5D-11BB-4691-ADC0-100D58D0DD5F}" destId="{FC4470A3-44CE-4759-B456-4EFDBB64BC49}" srcOrd="2" destOrd="0" presId="urn:microsoft.com/office/officeart/2008/layout/CaptionedPictures"/>
    <dgm:cxn modelId="{5AD305C1-4377-40B1-8E1A-4C93D4D14E07}" type="presParOf" srcId="{FC4470A3-44CE-4759-B456-4EFDBB64BC49}" destId="{118E9E6E-45BD-4806-9C99-503ED2E24704}" srcOrd="0" destOrd="0" presId="urn:microsoft.com/office/officeart/2008/layout/CaptionedPictures"/>
    <dgm:cxn modelId="{7A88CBF2-DFE9-4D87-8B26-C36A6A222983}" type="presParOf" srcId="{FC4470A3-44CE-4759-B456-4EFDBB64BC49}" destId="{E080D10E-F7A0-4C7A-BC38-A4910FFDA836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FFED7-9260-43C6-8D58-840AAB779058}">
      <dsp:nvSpPr>
        <dsp:cNvPr id="0" name=""/>
        <dsp:cNvSpPr/>
      </dsp:nvSpPr>
      <dsp:spPr>
        <a:xfrm>
          <a:off x="1465806" y="2306447"/>
          <a:ext cx="1298413" cy="1382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CFAD5-81F2-48A6-893B-81765A70979F}">
      <dsp:nvSpPr>
        <dsp:cNvPr id="0" name=""/>
        <dsp:cNvSpPr/>
      </dsp:nvSpPr>
      <dsp:spPr>
        <a:xfrm>
          <a:off x="102460" y="175362"/>
          <a:ext cx="3057963" cy="34556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6B1A5F-E6DF-464B-823C-301B84DE21BF}">
      <dsp:nvSpPr>
        <dsp:cNvPr id="0" name=""/>
        <dsp:cNvSpPr/>
      </dsp:nvSpPr>
      <dsp:spPr>
        <a:xfrm>
          <a:off x="453668" y="4276856"/>
          <a:ext cx="2103726" cy="12356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Nikosban "/>
            </a:rPr>
            <a:t>পর্বত</a:t>
          </a:r>
          <a:r>
            <a:rPr lang="en-US" sz="2500" kern="1200" dirty="0" smtClean="0">
              <a:latin typeface="Nikosban "/>
            </a:rPr>
            <a:t>  </a:t>
          </a:r>
          <a:r>
            <a:rPr lang="en-US" sz="2500" kern="1200" dirty="0" err="1" smtClean="0">
              <a:latin typeface="Nikosban "/>
            </a:rPr>
            <a:t>মধ্যবর্তী</a:t>
          </a:r>
          <a:r>
            <a:rPr lang="en-US" sz="2500" kern="1200" dirty="0" smtClean="0">
              <a:latin typeface="Nikosban "/>
            </a:rPr>
            <a:t> </a:t>
          </a:r>
          <a:r>
            <a:rPr lang="en-US" sz="2500" kern="1200" dirty="0" err="1" smtClean="0">
              <a:latin typeface="Nikosban "/>
            </a:rPr>
            <a:t>মাল্ভূমি</a:t>
          </a:r>
          <a:r>
            <a:rPr lang="en-US" sz="2500" kern="1200" dirty="0" smtClean="0">
              <a:latin typeface="Nikosban "/>
            </a:rPr>
            <a:t> </a:t>
          </a:r>
          <a:endParaRPr lang="en-US" sz="2500" kern="1200" dirty="0">
            <a:latin typeface="Nikosban "/>
          </a:endParaRPr>
        </a:p>
      </dsp:txBody>
      <dsp:txXfrm>
        <a:off x="453668" y="4276856"/>
        <a:ext cx="2103726" cy="1235669"/>
      </dsp:txXfrm>
    </dsp:sp>
    <dsp:sp modelId="{3E311CA5-FB9E-4C04-8E98-9083228B27CE}">
      <dsp:nvSpPr>
        <dsp:cNvPr id="0" name=""/>
        <dsp:cNvSpPr/>
      </dsp:nvSpPr>
      <dsp:spPr>
        <a:xfrm>
          <a:off x="233389" y="3467734"/>
          <a:ext cx="2606848" cy="340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33389" y="3467734"/>
        <a:ext cx="2606848" cy="340791"/>
      </dsp:txXfrm>
    </dsp:sp>
    <dsp:sp modelId="{4C9B05C2-F31D-4507-8464-5D10CF3930C9}">
      <dsp:nvSpPr>
        <dsp:cNvPr id="0" name=""/>
        <dsp:cNvSpPr/>
      </dsp:nvSpPr>
      <dsp:spPr>
        <a:xfrm>
          <a:off x="3942874" y="2495989"/>
          <a:ext cx="2584748" cy="9305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E3B4F-6ABC-41ED-B88E-CB2306E080E7}">
      <dsp:nvSpPr>
        <dsp:cNvPr id="0" name=""/>
        <dsp:cNvSpPr/>
      </dsp:nvSpPr>
      <dsp:spPr>
        <a:xfrm>
          <a:off x="3743257" y="191361"/>
          <a:ext cx="3042062" cy="334252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0" r="-60000"/>
          </a:stretch>
        </a:blip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472E05A-8AFA-4B00-942F-8BA6B161748A}">
      <dsp:nvSpPr>
        <dsp:cNvPr id="0" name=""/>
        <dsp:cNvSpPr/>
      </dsp:nvSpPr>
      <dsp:spPr>
        <a:xfrm>
          <a:off x="4015073" y="4318066"/>
          <a:ext cx="2526479" cy="11944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Nikoban "/>
            </a:rPr>
            <a:t>পাদদেশীয়</a:t>
          </a:r>
          <a:r>
            <a:rPr lang="en-US" sz="2500" kern="1200" dirty="0" smtClean="0">
              <a:latin typeface="Nikoban "/>
            </a:rPr>
            <a:t> </a:t>
          </a:r>
          <a:r>
            <a:rPr lang="en-US" sz="2500" kern="1200" dirty="0" err="1" smtClean="0">
              <a:latin typeface="Nikoban "/>
            </a:rPr>
            <a:t>মাল্ভুমি</a:t>
          </a:r>
          <a:endParaRPr lang="en-US" sz="2500" kern="1200" dirty="0">
            <a:latin typeface="Nikoban "/>
          </a:endParaRPr>
        </a:p>
      </dsp:txBody>
      <dsp:txXfrm>
        <a:off x="4015073" y="4318066"/>
        <a:ext cx="2526479" cy="1194459"/>
      </dsp:txXfrm>
    </dsp:sp>
    <dsp:sp modelId="{6582F164-D317-4FF5-B0A4-2B79B82117F3}">
      <dsp:nvSpPr>
        <dsp:cNvPr id="0" name=""/>
        <dsp:cNvSpPr/>
      </dsp:nvSpPr>
      <dsp:spPr>
        <a:xfrm>
          <a:off x="3931824" y="3454908"/>
          <a:ext cx="2606848" cy="340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931824" y="3454908"/>
        <a:ext cx="2606848" cy="340791"/>
      </dsp:txXfrm>
    </dsp:sp>
    <dsp:sp modelId="{8F42BCA5-1E6D-4121-BCC7-B60C61ECD2CE}">
      <dsp:nvSpPr>
        <dsp:cNvPr id="0" name=""/>
        <dsp:cNvSpPr/>
      </dsp:nvSpPr>
      <dsp:spPr>
        <a:xfrm>
          <a:off x="8112036" y="2594486"/>
          <a:ext cx="1191996" cy="5272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158AF-553C-4720-8CEC-2B0E21B75DC5}">
      <dsp:nvSpPr>
        <dsp:cNvPr id="0" name=""/>
        <dsp:cNvSpPr/>
      </dsp:nvSpPr>
      <dsp:spPr>
        <a:xfrm>
          <a:off x="7225219" y="190945"/>
          <a:ext cx="3076941" cy="341869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18E9E6E-45BD-4806-9C99-503ED2E24704}">
      <dsp:nvSpPr>
        <dsp:cNvPr id="0" name=""/>
        <dsp:cNvSpPr/>
      </dsp:nvSpPr>
      <dsp:spPr>
        <a:xfrm>
          <a:off x="7720156" y="4281021"/>
          <a:ext cx="2289256" cy="12315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Nikosban  "/>
            </a:rPr>
            <a:t>মহাদেশীয়</a:t>
          </a:r>
          <a:r>
            <a:rPr lang="en-US" sz="2500" kern="1200" dirty="0" smtClean="0">
              <a:latin typeface="Nikosban  "/>
            </a:rPr>
            <a:t> </a:t>
          </a:r>
          <a:r>
            <a:rPr lang="en-US" sz="2500" kern="1200" dirty="0" err="1" smtClean="0">
              <a:latin typeface="Nikosban  "/>
            </a:rPr>
            <a:t>মাল্ভুমি</a:t>
          </a:r>
          <a:r>
            <a:rPr lang="en-US" sz="2500" kern="1200" dirty="0" smtClean="0">
              <a:latin typeface="Nikosban  "/>
            </a:rPr>
            <a:t> </a:t>
          </a:r>
          <a:endParaRPr lang="en-US" sz="2500" kern="1200" dirty="0">
            <a:latin typeface="Nikosban  "/>
          </a:endParaRPr>
        </a:p>
      </dsp:txBody>
      <dsp:txXfrm>
        <a:off x="7720156" y="4281021"/>
        <a:ext cx="2289256" cy="1231504"/>
      </dsp:txXfrm>
    </dsp:sp>
    <dsp:sp modelId="{E080D10E-F7A0-4C7A-BC38-A4910FFDA836}">
      <dsp:nvSpPr>
        <dsp:cNvPr id="0" name=""/>
        <dsp:cNvSpPr/>
      </dsp:nvSpPr>
      <dsp:spPr>
        <a:xfrm>
          <a:off x="7639747" y="3460060"/>
          <a:ext cx="2606848" cy="340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7639747" y="3460060"/>
        <a:ext cx="2606848" cy="340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45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042" y="1588168"/>
            <a:ext cx="7286376" cy="3649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92315" y="415243"/>
            <a:ext cx="3982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ban "/>
              </a:rPr>
              <a:t>পাদদেশিয়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মাল্ভূমি</a:t>
            </a:r>
            <a:endParaRPr lang="en-US" sz="2800" dirty="0">
              <a:latin typeface="Nikosban 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347" y="5835316"/>
            <a:ext cx="11606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ban "/>
              </a:rPr>
              <a:t>উচ্চ</a:t>
            </a:r>
            <a:r>
              <a:rPr lang="en-US" sz="2800" dirty="0" smtClean="0">
                <a:solidFill>
                  <a:srgbClr val="FFFF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ban "/>
              </a:rPr>
              <a:t>পর্বত</a:t>
            </a:r>
            <a:r>
              <a:rPr lang="en-US" sz="2800" dirty="0" smtClean="0">
                <a:solidFill>
                  <a:srgbClr val="FFFF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ban "/>
              </a:rPr>
              <a:t>ক্ষয়প্রাপ্ত</a:t>
            </a:r>
            <a:r>
              <a:rPr lang="en-US" sz="2800" dirty="0" smtClean="0">
                <a:solidFill>
                  <a:srgbClr val="FFFF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ban "/>
              </a:rPr>
              <a:t>হয়ে</a:t>
            </a:r>
            <a:r>
              <a:rPr lang="en-US" sz="2800" dirty="0" smtClean="0">
                <a:solidFill>
                  <a:srgbClr val="FFFF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ban "/>
              </a:rPr>
              <a:t>এর</a:t>
            </a:r>
            <a:r>
              <a:rPr lang="en-US" sz="2800" dirty="0" smtClean="0">
                <a:solidFill>
                  <a:srgbClr val="FFFF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ban "/>
              </a:rPr>
              <a:t>পাদদেশে</a:t>
            </a:r>
            <a:r>
              <a:rPr lang="en-US" sz="2800" dirty="0" smtClean="0">
                <a:solidFill>
                  <a:srgbClr val="FFFF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ban "/>
              </a:rPr>
              <a:t>তলানি</a:t>
            </a:r>
            <a:r>
              <a:rPr lang="en-US" sz="2800" dirty="0" smtClean="0">
                <a:solidFill>
                  <a:srgbClr val="FFFF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ban "/>
              </a:rPr>
              <a:t>জমে</a:t>
            </a:r>
            <a:r>
              <a:rPr lang="en-US" sz="2800" dirty="0" smtClean="0">
                <a:solidFill>
                  <a:srgbClr val="FFFF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ban "/>
              </a:rPr>
              <a:t>যে</a:t>
            </a:r>
            <a:r>
              <a:rPr lang="en-US" sz="2800" dirty="0" smtClean="0">
                <a:solidFill>
                  <a:srgbClr val="FFFF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ban "/>
              </a:rPr>
              <a:t>মাল্ভূমি</a:t>
            </a:r>
            <a:r>
              <a:rPr lang="en-US" sz="2800" dirty="0" smtClean="0">
                <a:solidFill>
                  <a:srgbClr val="FFFF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ban "/>
              </a:rPr>
              <a:t>সৃষ্টি</a:t>
            </a:r>
            <a:r>
              <a:rPr lang="en-US" sz="2800" dirty="0" smtClean="0">
                <a:solidFill>
                  <a:srgbClr val="FFFF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ban "/>
              </a:rPr>
              <a:t>হয়</a:t>
            </a:r>
            <a:r>
              <a:rPr lang="en-US" sz="2800" dirty="0" smtClean="0">
                <a:solidFill>
                  <a:srgbClr val="FFFF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ban "/>
              </a:rPr>
              <a:t>তাকে</a:t>
            </a:r>
            <a:r>
              <a:rPr lang="en-US" sz="2800" dirty="0" smtClean="0">
                <a:solidFill>
                  <a:srgbClr val="FFFF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ban "/>
              </a:rPr>
              <a:t>পাদদেশিয়</a:t>
            </a:r>
            <a:r>
              <a:rPr lang="en-US" sz="2800" dirty="0" smtClean="0">
                <a:solidFill>
                  <a:srgbClr val="FFFF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ban "/>
              </a:rPr>
              <a:t>মাল্ভূমি</a:t>
            </a:r>
            <a:r>
              <a:rPr lang="en-US" sz="2800" dirty="0" smtClean="0">
                <a:solidFill>
                  <a:srgbClr val="FFFF00"/>
                </a:solidFill>
                <a:latin typeface="Nikosban 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ban "/>
              </a:rPr>
              <a:t>বলে</a:t>
            </a:r>
            <a:r>
              <a:rPr lang="en-US" sz="2800" dirty="0" smtClean="0">
                <a:solidFill>
                  <a:srgbClr val="FFFF00"/>
                </a:solidFill>
                <a:latin typeface="Nikosban "/>
              </a:rPr>
              <a:t>। </a:t>
            </a:r>
            <a:r>
              <a:rPr lang="bn-BD" sz="2800" dirty="0" smtClean="0">
                <a:solidFill>
                  <a:srgbClr val="FFFF00"/>
                </a:solidFill>
                <a:latin typeface="Nikosban "/>
              </a:rPr>
              <a:t>উত্তর আমেরিকার কলোরাডো ।</a:t>
            </a:r>
            <a:endParaRPr lang="en-US" sz="2800" dirty="0">
              <a:solidFill>
                <a:srgbClr val="FFFF00"/>
              </a:solidFill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21847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512"/>
          <a:stretch/>
        </p:blipFill>
        <p:spPr>
          <a:xfrm>
            <a:off x="914400" y="1724146"/>
            <a:ext cx="10363199" cy="29200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335213" y="724963"/>
            <a:ext cx="3513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ban "/>
              </a:rPr>
              <a:t>মহাদেশীয়</a:t>
            </a:r>
            <a:r>
              <a:rPr lang="en-US" sz="3200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ban "/>
              </a:rPr>
              <a:t>মাল্ভূমি</a:t>
            </a:r>
            <a:r>
              <a:rPr lang="en-US" sz="3200" dirty="0" smtClean="0">
                <a:solidFill>
                  <a:schemeClr val="bg1"/>
                </a:solidFill>
                <a:latin typeface="Nikosban "/>
              </a:rPr>
              <a:t> </a:t>
            </a:r>
            <a:endParaRPr lang="en-US" sz="3200" dirty="0">
              <a:solidFill>
                <a:schemeClr val="bg1"/>
              </a:solidFill>
              <a:latin typeface="Nikosban 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92" y="5473005"/>
            <a:ext cx="11863465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Nikosban "/>
              </a:rPr>
              <a:t>সাগর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বা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নিম্নভূমি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পরিবেষ্টিত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বিস্তীর্ণ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উচ্চভূমিকে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মহাদেশীয়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মাল্ভূমি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বলে</a:t>
            </a:r>
            <a:r>
              <a:rPr lang="en-US" sz="2400" dirty="0" smtClean="0">
                <a:latin typeface="Nikosban "/>
              </a:rPr>
              <a:t>। এ </a:t>
            </a:r>
            <a:r>
              <a:rPr lang="en-US" sz="2400" dirty="0" err="1" smtClean="0">
                <a:latin typeface="Nikosban "/>
              </a:rPr>
              <a:t>ধরনের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মাল্ভূমির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সঙ্গে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পর্বতের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কোন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সংযথাকে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না</a:t>
            </a:r>
            <a:r>
              <a:rPr lang="en-US" sz="2400" dirty="0" smtClean="0">
                <a:latin typeface="Nikosban "/>
              </a:rPr>
              <a:t>। </a:t>
            </a:r>
            <a:r>
              <a:rPr lang="en-US" sz="2400" dirty="0" err="1" smtClean="0">
                <a:latin typeface="Nikosban "/>
              </a:rPr>
              <a:t>স্পেন</a:t>
            </a:r>
            <a:r>
              <a:rPr lang="en-US" sz="2400" dirty="0" smtClean="0">
                <a:latin typeface="Nikosban "/>
              </a:rPr>
              <a:t>, </a:t>
            </a:r>
            <a:r>
              <a:rPr lang="en-US" sz="2400" dirty="0" err="1" smtClean="0">
                <a:latin typeface="Nikosban "/>
              </a:rPr>
              <a:t>সৌদি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আরব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অষ্ট্রেলিয়া</a:t>
            </a:r>
            <a:r>
              <a:rPr lang="en-US" sz="2400" dirty="0" smtClean="0">
                <a:latin typeface="Nikosban "/>
              </a:rPr>
              <a:t> , </a:t>
            </a:r>
            <a:r>
              <a:rPr lang="en-US" sz="2400" dirty="0" err="1" smtClean="0">
                <a:latin typeface="Nikosban "/>
              </a:rPr>
              <a:t>গ্রিনল্যান্ড</a:t>
            </a:r>
            <a:r>
              <a:rPr lang="en-US" sz="2400" dirty="0" smtClean="0">
                <a:latin typeface="Nikosban "/>
              </a:rPr>
              <a:t>।</a:t>
            </a:r>
            <a:endParaRPr lang="en-US" sz="2400" dirty="0"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159724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04348" y="806117"/>
            <a:ext cx="2286000" cy="1491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ban "/>
              </a:rPr>
              <a:t>জোড়ায়</a:t>
            </a:r>
            <a:r>
              <a:rPr lang="en-US" sz="2800" b="1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ban "/>
              </a:rPr>
              <a:t>কাজ</a:t>
            </a:r>
            <a:r>
              <a:rPr lang="en-US" sz="2800" b="1" dirty="0" smtClean="0">
                <a:solidFill>
                  <a:schemeClr val="bg1"/>
                </a:solidFill>
                <a:latin typeface="Nikosban "/>
              </a:rPr>
              <a:t> </a:t>
            </a:r>
            <a:endParaRPr lang="en-US" sz="2800" b="1" dirty="0">
              <a:solidFill>
                <a:schemeClr val="bg1"/>
              </a:solidFill>
              <a:latin typeface="Nikosban 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4874" y="3741821"/>
            <a:ext cx="9889958" cy="1478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solidFill>
                  <a:schemeClr val="bg1"/>
                </a:solidFill>
                <a:latin typeface="Nikosban "/>
              </a:rPr>
              <a:t>পাদদেশীয়</a:t>
            </a:r>
            <a:r>
              <a:rPr lang="en-US" sz="3200" b="1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ban "/>
              </a:rPr>
              <a:t>মাল্ভুমি</a:t>
            </a:r>
            <a:r>
              <a:rPr lang="en-US" sz="3200" b="1" dirty="0" smtClean="0">
                <a:solidFill>
                  <a:schemeClr val="bg1"/>
                </a:solidFill>
                <a:latin typeface="Nikosban "/>
              </a:rPr>
              <a:t> ও </a:t>
            </a:r>
            <a:r>
              <a:rPr lang="en-US" sz="3200" b="1" dirty="0" err="1" smtClean="0">
                <a:solidFill>
                  <a:schemeClr val="bg1"/>
                </a:solidFill>
                <a:latin typeface="Nikosban "/>
              </a:rPr>
              <a:t>মহাদেশীয়</a:t>
            </a:r>
            <a:r>
              <a:rPr lang="en-US" sz="3200" b="1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ban "/>
              </a:rPr>
              <a:t>মাল্ভূমির</a:t>
            </a:r>
            <a:r>
              <a:rPr lang="en-US" sz="3200" b="1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ban "/>
              </a:rPr>
              <a:t>মধ্যে</a:t>
            </a:r>
            <a:r>
              <a:rPr lang="en-US" sz="3200" b="1" dirty="0" smtClean="0">
                <a:solidFill>
                  <a:schemeClr val="bg1"/>
                </a:solidFill>
                <a:latin typeface="Nikosban "/>
              </a:rPr>
              <a:t> ৫টি </a:t>
            </a:r>
            <a:r>
              <a:rPr lang="en-US" sz="3200" b="1" dirty="0" err="1" smtClean="0">
                <a:solidFill>
                  <a:schemeClr val="bg1"/>
                </a:solidFill>
                <a:latin typeface="Nikosban "/>
              </a:rPr>
              <a:t>পার্থক্য</a:t>
            </a:r>
            <a:r>
              <a:rPr lang="en-US" sz="3200" b="1" dirty="0" smtClean="0">
                <a:solidFill>
                  <a:schemeClr val="bg1"/>
                </a:solidFill>
                <a:latin typeface="Nikosban 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ban "/>
              </a:rPr>
              <a:t>লিখ</a:t>
            </a:r>
            <a:r>
              <a:rPr lang="en-US" sz="3200" b="1" dirty="0" smtClean="0">
                <a:solidFill>
                  <a:schemeClr val="bg1"/>
                </a:solidFill>
                <a:latin typeface="Nikosban "/>
              </a:rPr>
              <a:t>। </a:t>
            </a:r>
            <a:endParaRPr lang="en-US" sz="3200" b="1" dirty="0">
              <a:solidFill>
                <a:schemeClr val="bg1"/>
              </a:solidFill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4040392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932946" y="854243"/>
            <a:ext cx="2249905" cy="123925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ban "/>
              </a:rPr>
              <a:t>মূল্যায়ণ</a:t>
            </a:r>
            <a:r>
              <a:rPr lang="en-US" sz="2800" dirty="0" smtClean="0">
                <a:latin typeface="Nikosban "/>
              </a:rPr>
              <a:t> </a:t>
            </a:r>
            <a:endParaRPr lang="en-US" sz="2800" dirty="0">
              <a:latin typeface="Nikosban 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2995863"/>
            <a:ext cx="6845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Nikosban "/>
              </a:rPr>
              <a:t>১। </a:t>
            </a:r>
            <a:r>
              <a:rPr lang="en-US" sz="2800" dirty="0" err="1" smtClean="0">
                <a:latin typeface="Nikosban "/>
              </a:rPr>
              <a:t>পৃথিবীর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বৃহত্তম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মাল্ভূমির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উচ্চতা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কত</a:t>
            </a:r>
            <a:r>
              <a:rPr lang="en-US" sz="2800" dirty="0" smtClean="0">
                <a:latin typeface="Nikosban "/>
              </a:rPr>
              <a:t>? </a:t>
            </a:r>
            <a:endParaRPr lang="en-US" sz="2800" dirty="0">
              <a:latin typeface="Nikosban 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2961" y="4543726"/>
            <a:ext cx="9059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  <a:latin typeface="Nikosban "/>
              </a:rPr>
              <a:t>উত্তরঃ</a:t>
            </a:r>
            <a:r>
              <a:rPr lang="en-US" sz="2800" dirty="0" smtClean="0">
                <a:solidFill>
                  <a:srgbClr val="FFC000"/>
                </a:solidFill>
                <a:latin typeface="Nikosban "/>
              </a:rPr>
              <a:t>- ৪২৭০ </a:t>
            </a:r>
            <a:r>
              <a:rPr lang="en-US" sz="2800" dirty="0" err="1" smtClean="0">
                <a:solidFill>
                  <a:srgbClr val="FFC000"/>
                </a:solidFill>
                <a:latin typeface="Nikosban "/>
              </a:rPr>
              <a:t>থেকে</a:t>
            </a:r>
            <a:r>
              <a:rPr lang="en-US" sz="2800" dirty="0" smtClean="0">
                <a:solidFill>
                  <a:srgbClr val="FFC000"/>
                </a:solidFill>
                <a:latin typeface="Nikosban "/>
              </a:rPr>
              <a:t> ৫১৯০ </a:t>
            </a:r>
            <a:r>
              <a:rPr lang="en-US" sz="2800" dirty="0" err="1" smtClean="0">
                <a:solidFill>
                  <a:srgbClr val="FFC000"/>
                </a:solidFill>
                <a:latin typeface="Nikosban "/>
              </a:rPr>
              <a:t>মিটার</a:t>
            </a:r>
            <a:r>
              <a:rPr lang="en-US" sz="2800" dirty="0" smtClean="0">
                <a:solidFill>
                  <a:srgbClr val="FFC000"/>
                </a:solidFill>
                <a:latin typeface="Nikosban "/>
              </a:rPr>
              <a:t> </a:t>
            </a:r>
            <a:endParaRPr lang="en-US" sz="2800" dirty="0">
              <a:solidFill>
                <a:srgbClr val="FFC000"/>
              </a:solidFill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292634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04346" y="974559"/>
            <a:ext cx="3080085" cy="12512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ban "/>
              </a:rPr>
              <a:t>বাড়ীর</a:t>
            </a:r>
            <a:r>
              <a:rPr lang="en-US" sz="2800" b="1" dirty="0" smtClean="0">
                <a:latin typeface="Nikosban "/>
              </a:rPr>
              <a:t> </a:t>
            </a:r>
            <a:r>
              <a:rPr lang="en-US" sz="2800" b="1" dirty="0" err="1" smtClean="0">
                <a:latin typeface="Nikosban "/>
              </a:rPr>
              <a:t>কাজ</a:t>
            </a:r>
            <a:r>
              <a:rPr lang="en-US" sz="2800" b="1" dirty="0" smtClean="0">
                <a:latin typeface="Nikosban "/>
              </a:rPr>
              <a:t> </a:t>
            </a:r>
            <a:endParaRPr lang="en-US" sz="2800" b="1" dirty="0">
              <a:latin typeface="Nikosban 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7695" y="4018547"/>
            <a:ext cx="10082463" cy="1998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400" dirty="0" err="1" smtClean="0">
                <a:latin typeface="Nikosban "/>
              </a:rPr>
              <a:t>বৈশিষ্ট্যের</a:t>
            </a:r>
            <a:r>
              <a:rPr lang="en-US" sz="4400" dirty="0" smtClean="0">
                <a:latin typeface="Nikosban "/>
              </a:rPr>
              <a:t> </a:t>
            </a:r>
            <a:r>
              <a:rPr lang="en-US" sz="4400" dirty="0" err="1" smtClean="0">
                <a:latin typeface="Nikosban "/>
              </a:rPr>
              <a:t>দিক</a:t>
            </a:r>
            <a:r>
              <a:rPr lang="en-US" sz="4400" dirty="0" smtClean="0">
                <a:latin typeface="Nikosban "/>
              </a:rPr>
              <a:t> </a:t>
            </a:r>
            <a:r>
              <a:rPr lang="en-US" sz="4400" dirty="0" err="1" smtClean="0">
                <a:latin typeface="Nikosban "/>
              </a:rPr>
              <a:t>থেকে</a:t>
            </a:r>
            <a:r>
              <a:rPr lang="en-US" sz="4400" dirty="0" smtClean="0">
                <a:latin typeface="Nikosban "/>
              </a:rPr>
              <a:t> </a:t>
            </a:r>
            <a:r>
              <a:rPr lang="en-US" sz="4400" dirty="0" err="1" smtClean="0">
                <a:latin typeface="Nikosban "/>
              </a:rPr>
              <a:t>কোন</a:t>
            </a:r>
            <a:r>
              <a:rPr lang="en-US" sz="4400" dirty="0" smtClean="0">
                <a:latin typeface="Nikosban "/>
              </a:rPr>
              <a:t> </a:t>
            </a:r>
            <a:r>
              <a:rPr lang="en-US" sz="4400" dirty="0" err="1" smtClean="0">
                <a:latin typeface="Nikosban "/>
              </a:rPr>
              <a:t>মাল্ভূমিটি</a:t>
            </a:r>
            <a:r>
              <a:rPr lang="en-US" sz="4400" dirty="0" smtClean="0">
                <a:latin typeface="Nikosban "/>
              </a:rPr>
              <a:t> </a:t>
            </a:r>
            <a:r>
              <a:rPr lang="en-US" sz="4400" dirty="0" err="1" smtClean="0">
                <a:latin typeface="Nikosban "/>
              </a:rPr>
              <a:t>বেশি</a:t>
            </a:r>
            <a:r>
              <a:rPr lang="en-US" sz="4400" dirty="0" smtClean="0">
                <a:latin typeface="Nikosban "/>
              </a:rPr>
              <a:t> </a:t>
            </a:r>
            <a:r>
              <a:rPr lang="en-US" sz="4400" dirty="0" err="1" smtClean="0">
                <a:latin typeface="Nikosban "/>
              </a:rPr>
              <a:t>গুরুত্বপূর্ণ</a:t>
            </a:r>
            <a:r>
              <a:rPr lang="en-US" sz="4400" dirty="0" smtClean="0">
                <a:latin typeface="Nikosban "/>
              </a:rPr>
              <a:t> – </a:t>
            </a:r>
            <a:r>
              <a:rPr lang="en-US" sz="4400" dirty="0" err="1" smtClean="0">
                <a:latin typeface="Nikosban "/>
              </a:rPr>
              <a:t>আলোচনা</a:t>
            </a:r>
            <a:r>
              <a:rPr lang="en-US" sz="4400" dirty="0" smtClean="0">
                <a:latin typeface="Nikosban "/>
              </a:rPr>
              <a:t> </a:t>
            </a:r>
            <a:r>
              <a:rPr lang="en-US" sz="4400" dirty="0" err="1" smtClean="0">
                <a:latin typeface="Nikosban "/>
              </a:rPr>
              <a:t>কর</a:t>
            </a:r>
            <a:r>
              <a:rPr lang="en-US" sz="4400" dirty="0" smtClean="0">
                <a:latin typeface="Nikosban "/>
              </a:rPr>
              <a:t> । </a:t>
            </a:r>
            <a:endParaRPr lang="en-US" sz="4400" dirty="0"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993031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957" y="546395"/>
            <a:ext cx="5642810" cy="564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16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56" y="639934"/>
            <a:ext cx="2383743" cy="33835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5699" y="4023507"/>
            <a:ext cx="6096000" cy="24825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FFC000"/>
                </a:solidFill>
                <a:latin typeface="Nikosh"/>
              </a:rPr>
              <a:t>কানিজ</a:t>
            </a:r>
            <a:r>
              <a:rPr lang="en-US" sz="3600" dirty="0">
                <a:solidFill>
                  <a:srgbClr val="FFC000"/>
                </a:solidFill>
                <a:latin typeface="Nikosh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"/>
              </a:rPr>
              <a:t>মায়েরা</a:t>
            </a:r>
            <a:r>
              <a:rPr lang="en-US" sz="3600" dirty="0">
                <a:solidFill>
                  <a:srgbClr val="FFC000"/>
                </a:solidFill>
                <a:latin typeface="Nikosh"/>
              </a:rPr>
              <a:t>     </a:t>
            </a:r>
            <a:r>
              <a:rPr lang="en-US" sz="3600" dirty="0" err="1">
                <a:solidFill>
                  <a:srgbClr val="FFC000"/>
                </a:solidFill>
                <a:latin typeface="Nikosh"/>
              </a:rPr>
              <a:t>সহকারী</a:t>
            </a:r>
            <a:r>
              <a:rPr lang="en-US" sz="3600" dirty="0">
                <a:solidFill>
                  <a:srgbClr val="FFC000"/>
                </a:solidFill>
                <a:latin typeface="Nikosh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"/>
              </a:rPr>
              <a:t>শিক্ষক</a:t>
            </a:r>
            <a:r>
              <a:rPr lang="en-US" sz="3600" dirty="0">
                <a:solidFill>
                  <a:srgbClr val="FFC000"/>
                </a:solidFill>
                <a:latin typeface="Nikosh"/>
              </a:rPr>
              <a:t>    </a:t>
            </a:r>
            <a:r>
              <a:rPr lang="en-US" sz="3600" dirty="0" err="1">
                <a:solidFill>
                  <a:srgbClr val="FFC000"/>
                </a:solidFill>
                <a:latin typeface="Nikosh"/>
              </a:rPr>
              <a:t>খিলগাঁও</a:t>
            </a:r>
            <a:r>
              <a:rPr lang="en-US" sz="3600" dirty="0">
                <a:solidFill>
                  <a:srgbClr val="FFC000"/>
                </a:solidFill>
                <a:latin typeface="Nikosh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"/>
              </a:rPr>
              <a:t>গার্লস</a:t>
            </a:r>
            <a:r>
              <a:rPr lang="en-US" sz="3600" dirty="0">
                <a:solidFill>
                  <a:srgbClr val="FFC000"/>
                </a:solidFill>
                <a:latin typeface="Nikosh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"/>
              </a:rPr>
              <a:t>স্কুল</a:t>
            </a:r>
            <a:r>
              <a:rPr lang="en-US" sz="3600" dirty="0">
                <a:solidFill>
                  <a:srgbClr val="FFC000"/>
                </a:solidFill>
                <a:latin typeface="Nikosh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"/>
              </a:rPr>
              <a:t>এন্ড</a:t>
            </a:r>
            <a:r>
              <a:rPr lang="en-US" sz="3600" dirty="0">
                <a:solidFill>
                  <a:srgbClr val="FFC000"/>
                </a:solidFill>
                <a:latin typeface="Nikosh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Nikosh"/>
              </a:rPr>
              <a:t>কলেজ</a:t>
            </a:r>
            <a:r>
              <a:rPr lang="en-US" sz="3600" dirty="0">
                <a:solidFill>
                  <a:srgbClr val="FFC000"/>
                </a:solidFill>
                <a:latin typeface="Nikosh"/>
              </a:rPr>
              <a:t>, </a:t>
            </a:r>
            <a:r>
              <a:rPr lang="bn-BD" sz="3600" dirty="0">
                <a:solidFill>
                  <a:srgbClr val="FFC000"/>
                </a:solidFill>
                <a:latin typeface="Nikosh"/>
              </a:rPr>
              <a:t>ঢাকা</a:t>
            </a:r>
            <a:r>
              <a:rPr lang="en-US" sz="3600" dirty="0">
                <a:solidFill>
                  <a:srgbClr val="FFC000"/>
                </a:solidFill>
                <a:latin typeface="Nikosh"/>
              </a:rPr>
              <a:t>-১২১৯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924" y="639934"/>
            <a:ext cx="2170364" cy="24995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94237" y="4023507"/>
            <a:ext cx="4797763" cy="2482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Nikosban "/>
                <a:cs typeface="Narkisim" pitchFamily="34" charset="-79"/>
              </a:rPr>
              <a:t>ভূগোল</a:t>
            </a:r>
            <a:r>
              <a:rPr lang="en-US" sz="3600" dirty="0">
                <a:latin typeface="Nikosban "/>
                <a:cs typeface="Narkisim" pitchFamily="34" charset="-79"/>
              </a:rPr>
              <a:t> ও </a:t>
            </a:r>
            <a:r>
              <a:rPr lang="en-US" sz="3600" dirty="0" err="1">
                <a:latin typeface="Nikosban "/>
                <a:cs typeface="Narkisim" pitchFamily="34" charset="-79"/>
              </a:rPr>
              <a:t>পরিবেশ</a:t>
            </a:r>
            <a:r>
              <a:rPr lang="en-US" sz="3600" dirty="0">
                <a:latin typeface="Nikosban "/>
                <a:cs typeface="Narkisim" pitchFamily="34" charset="-79"/>
              </a:rPr>
              <a:t> </a:t>
            </a:r>
            <a:r>
              <a:rPr lang="en-US" sz="3600" dirty="0" err="1">
                <a:latin typeface="Nikosban "/>
                <a:cs typeface="Narkisim" pitchFamily="34" charset="-79"/>
              </a:rPr>
              <a:t>নবম-দশম</a:t>
            </a:r>
            <a:r>
              <a:rPr lang="en-US" sz="3600" dirty="0">
                <a:latin typeface="Nikosban "/>
                <a:cs typeface="Narkisim" pitchFamily="34" charset="-79"/>
              </a:rPr>
              <a:t> </a:t>
            </a:r>
            <a:r>
              <a:rPr lang="en-US" sz="3600" dirty="0" err="1">
                <a:latin typeface="Nikosban "/>
                <a:cs typeface="Narkisim" pitchFamily="34" charset="-79"/>
              </a:rPr>
              <a:t>শ্রেণি</a:t>
            </a:r>
            <a:r>
              <a:rPr lang="en-US" sz="3600" dirty="0">
                <a:latin typeface="Nikosban "/>
                <a:cs typeface="Narkisim" pitchFamily="34" charset="-79"/>
              </a:rPr>
              <a:t>  </a:t>
            </a:r>
            <a:r>
              <a:rPr lang="bn-BD" sz="3600" dirty="0" smtClean="0">
                <a:latin typeface="Nikosban "/>
                <a:cs typeface="Narkisim" pitchFamily="34" charset="-79"/>
              </a:rPr>
              <a:t>          অধ্যায়- ৪র্থ </a:t>
            </a:r>
            <a:r>
              <a:rPr lang="en-US" sz="3600" dirty="0" smtClean="0">
                <a:latin typeface="Nikosban "/>
                <a:cs typeface="Narkisim" pitchFamily="34" charset="-79"/>
              </a:rPr>
              <a:t>    </a:t>
            </a:r>
            <a:r>
              <a:rPr lang="en-US" dirty="0" smtClean="0">
                <a:latin typeface="Nikosban "/>
                <a:cs typeface="Narkisim" pitchFamily="34" charset="-79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23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522" y="2635624"/>
            <a:ext cx="6566274" cy="407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4137283" y="403412"/>
            <a:ext cx="3872753" cy="134470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ban "/>
              </a:rPr>
              <a:t>ছবিতে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কি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দেখতে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পারছো</a:t>
            </a:r>
            <a:r>
              <a:rPr lang="en-US" sz="2800" dirty="0" smtClean="0">
                <a:latin typeface="Nikosban "/>
              </a:rPr>
              <a:t> ? </a:t>
            </a:r>
            <a:endParaRPr lang="en-US" sz="2800" dirty="0">
              <a:latin typeface="Nikosban "/>
            </a:endParaRPr>
          </a:p>
        </p:txBody>
      </p:sp>
      <p:sp>
        <p:nvSpPr>
          <p:cNvPr id="4" name="Oval 3"/>
          <p:cNvSpPr/>
          <p:nvPr/>
        </p:nvSpPr>
        <p:spPr>
          <a:xfrm>
            <a:off x="4233536" y="295481"/>
            <a:ext cx="3913094" cy="157330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ban "/>
              </a:rPr>
              <a:t>ভূ</a:t>
            </a:r>
            <a:r>
              <a:rPr lang="bn-BD" sz="2800" dirty="0" smtClean="0">
                <a:latin typeface="Nikosban "/>
              </a:rPr>
              <a:t>-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প্রকৃতি</a:t>
            </a:r>
            <a:r>
              <a:rPr lang="en-US" sz="2800" dirty="0" smtClean="0">
                <a:latin typeface="Nikosban "/>
              </a:rPr>
              <a:t> </a:t>
            </a:r>
            <a:endParaRPr lang="en-US" sz="2800" dirty="0">
              <a:latin typeface="Nikosban 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50148" y="346261"/>
            <a:ext cx="3756141" cy="145900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ban "/>
              </a:rPr>
              <a:t>ভূ</a:t>
            </a:r>
            <a:r>
              <a:rPr lang="en-US" sz="2800" dirty="0" smtClean="0">
                <a:latin typeface="Nikosban "/>
              </a:rPr>
              <a:t>- </a:t>
            </a:r>
            <a:r>
              <a:rPr lang="en-US" sz="2800" dirty="0" err="1" smtClean="0">
                <a:latin typeface="Nikosban "/>
              </a:rPr>
              <a:t>প্রকৃতি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দেখতে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কেমন</a:t>
            </a:r>
            <a:r>
              <a:rPr lang="en-US" sz="2800" dirty="0" smtClean="0">
                <a:latin typeface="Nikosban "/>
              </a:rPr>
              <a:t> ? </a:t>
            </a:r>
            <a:endParaRPr lang="en-US" sz="2800" dirty="0">
              <a:latin typeface="Nikosban 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54059" y="277078"/>
            <a:ext cx="3348318" cy="1459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ban "/>
              </a:rPr>
              <a:t>পর্বত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থেকে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নিচু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ভূমি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রুপ</a:t>
            </a:r>
            <a:r>
              <a:rPr lang="en-US" sz="2800" dirty="0" smtClean="0">
                <a:latin typeface="Nikosban "/>
              </a:rPr>
              <a:t> </a:t>
            </a:r>
            <a:endParaRPr lang="en-US" sz="2800" dirty="0"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3703930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6711" y="830259"/>
            <a:ext cx="7427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ban "/>
              </a:rPr>
              <a:t>আজ</a:t>
            </a:r>
            <a:r>
              <a:rPr lang="bn-BD" sz="5400" dirty="0" smtClean="0">
                <a:latin typeface="Nikosban "/>
              </a:rPr>
              <a:t>কের পাঠের বিষয় - </a:t>
            </a:r>
            <a:endParaRPr lang="en-US" sz="5400" dirty="0">
              <a:latin typeface="Nikosban 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5691" y="3317966"/>
            <a:ext cx="3997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bab "/>
              </a:rPr>
              <a:t>মাল্ভূমি</a:t>
            </a:r>
            <a:r>
              <a:rPr lang="en-US" sz="4800" b="1" dirty="0" smtClean="0">
                <a:latin typeface="Nikosbab "/>
              </a:rPr>
              <a:t> </a:t>
            </a:r>
            <a:endParaRPr lang="en-US" sz="4800" b="1" dirty="0">
              <a:latin typeface="Nikosbab "/>
            </a:endParaRPr>
          </a:p>
        </p:txBody>
      </p:sp>
    </p:spTree>
    <p:extLst>
      <p:ext uri="{BB962C8B-B14F-4D97-AF65-F5344CB8AC3E}">
        <p14:creationId xmlns:p14="http://schemas.microsoft.com/office/powerpoint/2010/main" val="171589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193176" y="183679"/>
            <a:ext cx="2677885" cy="14891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ban "/>
              </a:rPr>
              <a:t>শিক্ষন</a:t>
            </a:r>
            <a:r>
              <a:rPr lang="en-US" sz="4000" dirty="0" smtClean="0">
                <a:latin typeface="Nikosban "/>
              </a:rPr>
              <a:t> </a:t>
            </a:r>
            <a:r>
              <a:rPr lang="en-US" sz="4000" dirty="0" err="1" smtClean="0">
                <a:latin typeface="Nikosban "/>
              </a:rPr>
              <a:t>ফল</a:t>
            </a:r>
            <a:r>
              <a:rPr lang="en-US" sz="4000" dirty="0" smtClean="0">
                <a:latin typeface="Nikosban "/>
              </a:rPr>
              <a:t> </a:t>
            </a:r>
            <a:endParaRPr lang="en-US" sz="4000" dirty="0">
              <a:latin typeface="Nikosban 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0263" y="2027349"/>
            <a:ext cx="6740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ban "/>
              </a:rPr>
              <a:t>এই</a:t>
            </a:r>
            <a:r>
              <a:rPr lang="en-US" sz="3600" dirty="0" smtClean="0">
                <a:latin typeface="Nikosban "/>
              </a:rPr>
              <a:t> </a:t>
            </a:r>
            <a:r>
              <a:rPr lang="en-US" sz="3600" dirty="0" err="1" smtClean="0">
                <a:latin typeface="Nikosban "/>
              </a:rPr>
              <a:t>পাঠ</a:t>
            </a:r>
            <a:r>
              <a:rPr lang="en-US" sz="3600" dirty="0" smtClean="0">
                <a:latin typeface="Nikosban "/>
              </a:rPr>
              <a:t> </a:t>
            </a:r>
            <a:r>
              <a:rPr lang="en-US" sz="3600" dirty="0" err="1" smtClean="0">
                <a:latin typeface="Nikosban "/>
              </a:rPr>
              <a:t>শেষে</a:t>
            </a:r>
            <a:r>
              <a:rPr lang="en-US" sz="3600" dirty="0" smtClean="0">
                <a:latin typeface="Nikosban "/>
              </a:rPr>
              <a:t> </a:t>
            </a:r>
            <a:r>
              <a:rPr lang="en-US" sz="3600" dirty="0" err="1" smtClean="0">
                <a:latin typeface="Nikosban "/>
              </a:rPr>
              <a:t>শিক্ষার্থীরা</a:t>
            </a:r>
            <a:r>
              <a:rPr lang="en-US" sz="3600" dirty="0" smtClean="0">
                <a:latin typeface="Nikosban "/>
              </a:rPr>
              <a:t> …</a:t>
            </a:r>
            <a:endParaRPr lang="en-US" sz="3600" dirty="0">
              <a:latin typeface="Nikosban 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4576" y="3028184"/>
            <a:ext cx="7667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ban "/>
              </a:rPr>
              <a:t>১। </a:t>
            </a:r>
            <a:r>
              <a:rPr lang="en-US" sz="3200" dirty="0" err="1" smtClean="0">
                <a:latin typeface="Nikosban "/>
              </a:rPr>
              <a:t>মাল্ভূমি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কাকে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বলে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তা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বলতে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পারবে</a:t>
            </a:r>
            <a:r>
              <a:rPr lang="en-US" sz="3200" dirty="0" smtClean="0">
                <a:latin typeface="Nikosban "/>
              </a:rPr>
              <a:t>।</a:t>
            </a:r>
            <a:r>
              <a:rPr lang="bn-BD" sz="3200" dirty="0" smtClean="0">
                <a:latin typeface="Nikosban "/>
              </a:rPr>
              <a:t>      </a:t>
            </a:r>
            <a:r>
              <a:rPr lang="en-US" sz="3200" dirty="0" smtClean="0">
                <a:latin typeface="Nikosban "/>
              </a:rPr>
              <a:t>        </a:t>
            </a:r>
            <a:endParaRPr lang="en-US" sz="3200" dirty="0">
              <a:latin typeface="Nikosban 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3967" y="4342200"/>
            <a:ext cx="7295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ban "/>
              </a:rPr>
              <a:t>২। </a:t>
            </a:r>
            <a:r>
              <a:rPr lang="en-US" sz="3200" dirty="0" err="1" smtClean="0">
                <a:latin typeface="Nikosban "/>
              </a:rPr>
              <a:t>মাল্ভূমির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শ্রেণি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বিভাগ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করতে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পারবে</a:t>
            </a:r>
            <a:r>
              <a:rPr lang="en-US" sz="3200" dirty="0" smtClean="0">
                <a:latin typeface="Nikosban "/>
              </a:rPr>
              <a:t> । </a:t>
            </a:r>
            <a:endParaRPr lang="en-US" sz="3200" dirty="0">
              <a:latin typeface="Nikosban 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4576" y="5460275"/>
            <a:ext cx="75046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ban "/>
              </a:rPr>
              <a:t>৩। </a:t>
            </a:r>
            <a:r>
              <a:rPr lang="en-US" sz="3200" dirty="0" err="1" smtClean="0">
                <a:latin typeface="Nikosban "/>
              </a:rPr>
              <a:t>বিভিন্ন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ধরনের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মাল্ভুমির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বর্ণনা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করতে</a:t>
            </a:r>
            <a:r>
              <a:rPr lang="en-US" sz="3200" dirty="0" smtClean="0">
                <a:latin typeface="Nikosban "/>
              </a:rPr>
              <a:t> </a:t>
            </a:r>
            <a:r>
              <a:rPr lang="en-US" sz="3200" dirty="0" err="1" smtClean="0">
                <a:latin typeface="Nikosban "/>
              </a:rPr>
              <a:t>পারবে</a:t>
            </a:r>
            <a:r>
              <a:rPr lang="en-US" sz="3200" dirty="0" smtClean="0">
                <a:latin typeface="Nikosban "/>
              </a:rPr>
              <a:t> । </a:t>
            </a:r>
            <a:endParaRPr lang="en-US" sz="3200" dirty="0"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151365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78" y="1623303"/>
            <a:ext cx="7589518" cy="358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0781" y="339635"/>
            <a:ext cx="392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ban "/>
              </a:rPr>
              <a:t>মাল্ভূমি</a:t>
            </a:r>
            <a:r>
              <a:rPr lang="bn-BD" sz="2800" b="1" dirty="0" smtClean="0">
                <a:latin typeface="Nikosban "/>
              </a:rPr>
              <a:t>র সংজ্ঞা </a:t>
            </a:r>
            <a:r>
              <a:rPr lang="en-US" sz="2800" b="1" dirty="0" smtClean="0">
                <a:latin typeface="Nikosban "/>
              </a:rPr>
              <a:t> </a:t>
            </a:r>
            <a:endParaRPr lang="en-US" sz="2800" b="1" dirty="0">
              <a:latin typeface="Nikosban 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84359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ban "/>
              </a:rPr>
              <a:t>পর্বত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থেকে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নিচু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কিন্তু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সমভূমি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থেকে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উঁচু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খাড়া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ঢাল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যুক্ত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ঢেউ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খেলানো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বিস্তীর্ণ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সমতল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ভূমিকে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মাল্ভূমি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বলে</a:t>
            </a:r>
            <a:r>
              <a:rPr lang="en-US" sz="2800" dirty="0" smtClean="0">
                <a:latin typeface="Nikosban "/>
              </a:rPr>
              <a:t> । </a:t>
            </a:r>
            <a:r>
              <a:rPr lang="bn-BD" sz="2800" dirty="0" smtClean="0">
                <a:latin typeface="Nikosban "/>
              </a:rPr>
              <a:t>মাল্ভূমির উচ্চতা কয়েক হাজার মিটার পর্যন্ত হয়। </a:t>
            </a:r>
            <a:endParaRPr lang="en-US" sz="2800" dirty="0"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435346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45429" y="235131"/>
            <a:ext cx="3722914" cy="6139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ban "/>
              </a:rPr>
              <a:t>মাল্ভূমির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শ্রেণি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বিভাগ</a:t>
            </a:r>
            <a:r>
              <a:rPr lang="en-US" sz="2400" dirty="0" smtClean="0">
                <a:latin typeface="Nikosban "/>
              </a:rPr>
              <a:t> </a:t>
            </a:r>
            <a:endParaRPr lang="en-US" sz="2400" dirty="0">
              <a:latin typeface="Nikosban 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77123918"/>
              </p:ext>
            </p:extLst>
          </p:nvPr>
        </p:nvGraphicFramePr>
        <p:xfrm>
          <a:off x="1045027" y="1240971"/>
          <a:ext cx="10489475" cy="5512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0157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CFFED7-9260-43C6-8D58-840AAB779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3">
                                            <p:graphicEl>
                                              <a:dgm id="{AACFFED7-9260-43C6-8D58-840AAB7790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3CFAD5-81F2-48A6-893B-81765A709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3">
                                            <p:graphicEl>
                                              <a:dgm id="{CE3CFAD5-81F2-48A6-893B-81765A7097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311CA5-FB9E-4C04-8E98-9083228B2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3">
                                            <p:graphicEl>
                                              <a:dgm id="{3E311CA5-FB9E-4C04-8E98-9083228B27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B1A5F-E6DF-464B-823C-301B84DE2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3">
                                            <p:graphicEl>
                                              <a:dgm id="{C56B1A5F-E6DF-464B-823C-301B84DE21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9B05C2-F31D-4507-8464-5D10CF393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3">
                                            <p:graphicEl>
                                              <a:dgm id="{4C9B05C2-F31D-4507-8464-5D10CF393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5E3B4F-6ABC-41ED-B88E-CB2306E08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3">
                                            <p:graphicEl>
                                              <a:dgm id="{235E3B4F-6ABC-41ED-B88E-CB2306E080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82F164-D317-4FF5-B0A4-2B79B8211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3">
                                            <p:graphicEl>
                                              <a:dgm id="{6582F164-D317-4FF5-B0A4-2B79B8211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72E05A-8AFA-4B00-942F-8BA6B1617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3">
                                            <p:graphicEl>
                                              <a:dgm id="{C472E05A-8AFA-4B00-942F-8BA6B16174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42BCA5-1E6D-4121-BCC7-B60C61ECD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250"/>
                                        <p:tgtEl>
                                          <p:spTgt spid="3">
                                            <p:graphicEl>
                                              <a:dgm id="{8F42BCA5-1E6D-4121-BCC7-B60C61ECD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D158AF-553C-4720-8CEC-2B0E21B75D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3">
                                            <p:graphicEl>
                                              <a:dgm id="{0AD158AF-553C-4720-8CEC-2B0E21B75D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80D10E-F7A0-4C7A-BC38-A4910FFDA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250"/>
                                        <p:tgtEl>
                                          <p:spTgt spid="3">
                                            <p:graphicEl>
                                              <a:dgm id="{E080D10E-F7A0-4C7A-BC38-A4910FFDA8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8E9E6E-45BD-4806-9C99-503ED2E24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250"/>
                                        <p:tgtEl>
                                          <p:spTgt spid="3">
                                            <p:graphicEl>
                                              <a:dgm id="{118E9E6E-45BD-4806-9C99-503ED2E247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4743"/>
            <a:ext cx="6691246" cy="466343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81051" y="339634"/>
            <a:ext cx="4232366" cy="10058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ban "/>
              </a:rPr>
              <a:t>পর্বত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মধ্যবর্তী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মাল্ভূমি</a:t>
            </a:r>
            <a:r>
              <a:rPr lang="en-US" sz="2400" dirty="0" smtClean="0">
                <a:latin typeface="Nikosban "/>
              </a:rPr>
              <a:t> </a:t>
            </a:r>
            <a:endParaRPr lang="en-US" sz="2400" dirty="0">
              <a:latin typeface="Nikosban 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4206" y="1469571"/>
            <a:ext cx="4493622" cy="500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Nikosban "/>
              </a:rPr>
              <a:t>এই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মাল্ভুমি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পর্বত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বেষ্টিত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থাকে</a:t>
            </a:r>
            <a:r>
              <a:rPr lang="en-US" sz="2400" dirty="0" smtClean="0">
                <a:latin typeface="Nikosban "/>
              </a:rPr>
              <a:t>। </a:t>
            </a:r>
            <a:r>
              <a:rPr lang="en-US" sz="2400" dirty="0" err="1" smtClean="0">
                <a:latin typeface="Nikosban "/>
              </a:rPr>
              <a:t>তিব্বত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মাল্ভুমি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একটি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পর্বত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মধ্যবর্তী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মাল্ভূমি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যার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উত্তরে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কুনলুন</a:t>
            </a:r>
            <a:r>
              <a:rPr lang="en-US" sz="2400" dirty="0" smtClean="0">
                <a:latin typeface="Nikosban "/>
              </a:rPr>
              <a:t> ও </a:t>
            </a:r>
            <a:r>
              <a:rPr lang="en-US" sz="2400" dirty="0" err="1" smtClean="0">
                <a:latin typeface="Nikosban "/>
              </a:rPr>
              <a:t>দক্ষিনে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হিমালয়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পর্বত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এবং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পূর্ব</a:t>
            </a:r>
            <a:r>
              <a:rPr lang="en-US" sz="2400" dirty="0" smtClean="0">
                <a:latin typeface="Nikosban "/>
              </a:rPr>
              <a:t> –</a:t>
            </a:r>
            <a:r>
              <a:rPr lang="en-US" sz="2400" dirty="0" err="1" smtClean="0">
                <a:latin typeface="Nikosban "/>
              </a:rPr>
              <a:t>পশ্চিমেও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পর্বত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ঘিরে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আছে</a:t>
            </a:r>
            <a:r>
              <a:rPr lang="en-US" sz="2400" dirty="0" smtClean="0">
                <a:latin typeface="Nikosban "/>
              </a:rPr>
              <a:t>। </a:t>
            </a:r>
            <a:r>
              <a:rPr lang="en-US" sz="2400" dirty="0" err="1" smtClean="0">
                <a:latin typeface="Nikosban "/>
              </a:rPr>
              <a:t>দক্ষিন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আমেরিকার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বলিভিয়া</a:t>
            </a:r>
            <a:r>
              <a:rPr lang="en-US" sz="2400" dirty="0" smtClean="0">
                <a:latin typeface="Nikosban "/>
              </a:rPr>
              <a:t>, </a:t>
            </a:r>
            <a:r>
              <a:rPr lang="en-US" sz="2400" dirty="0" err="1" smtClean="0">
                <a:latin typeface="Nikosban "/>
              </a:rPr>
              <a:t>মধ্য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আমেরিকার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মেক্সিকো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এবং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এশিয়ার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মঙ্গোলিয়া</a:t>
            </a:r>
            <a:r>
              <a:rPr lang="en-US" sz="2400" dirty="0" smtClean="0">
                <a:latin typeface="Nikosban "/>
              </a:rPr>
              <a:t> ও </a:t>
            </a:r>
            <a:r>
              <a:rPr lang="en-US" sz="2400" dirty="0" err="1" smtClean="0">
                <a:latin typeface="Nikosban "/>
              </a:rPr>
              <a:t>তারিম</a:t>
            </a:r>
            <a:r>
              <a:rPr lang="en-US" sz="2400" dirty="0" smtClean="0">
                <a:latin typeface="Nikosban "/>
              </a:rPr>
              <a:t> এ </a:t>
            </a:r>
            <a:r>
              <a:rPr lang="en-US" sz="2400" dirty="0" err="1" smtClean="0">
                <a:latin typeface="Nikosban "/>
              </a:rPr>
              <a:t>ধরনের</a:t>
            </a:r>
            <a:r>
              <a:rPr lang="en-US" sz="2400" dirty="0" smtClean="0">
                <a:latin typeface="Nikosban "/>
              </a:rPr>
              <a:t> </a:t>
            </a:r>
            <a:r>
              <a:rPr lang="en-US" sz="2400" dirty="0" err="1" smtClean="0">
                <a:latin typeface="Nikosban "/>
              </a:rPr>
              <a:t>মাল্ভূমি</a:t>
            </a:r>
            <a:r>
              <a:rPr lang="en-US" sz="2400" dirty="0" smtClean="0">
                <a:latin typeface="Nikosban "/>
              </a:rPr>
              <a:t>। </a:t>
            </a:r>
            <a:endParaRPr lang="en-US" sz="2400" dirty="0">
              <a:latin typeface="Nikosban "/>
            </a:endParaRPr>
          </a:p>
        </p:txBody>
      </p:sp>
    </p:spTree>
    <p:extLst>
      <p:ext uri="{BB962C8B-B14F-4D97-AF65-F5344CB8AC3E}">
        <p14:creationId xmlns:p14="http://schemas.microsoft.com/office/powerpoint/2010/main" val="311166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807131" y="783772"/>
            <a:ext cx="2364377" cy="13193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Nikosban "/>
              </a:rPr>
              <a:t>একক</a:t>
            </a:r>
            <a:r>
              <a:rPr lang="en-US" sz="2800" dirty="0" smtClean="0">
                <a:latin typeface="Nikosban "/>
              </a:rPr>
              <a:t> </a:t>
            </a:r>
            <a:r>
              <a:rPr lang="en-US" sz="2800" dirty="0" err="1" smtClean="0">
                <a:latin typeface="Nikosban "/>
              </a:rPr>
              <a:t>কাজ</a:t>
            </a:r>
            <a:r>
              <a:rPr lang="en-US" sz="2800" dirty="0" smtClean="0">
                <a:latin typeface="Nikosban "/>
              </a:rPr>
              <a:t> </a:t>
            </a:r>
            <a:endParaRPr lang="en-US" sz="2800" dirty="0">
              <a:latin typeface="Nikosban 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8434" y="3383280"/>
            <a:ext cx="8699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solidFill>
                  <a:schemeClr val="bg1"/>
                </a:solidFill>
                <a:latin typeface="Nikosbab "/>
              </a:rPr>
              <a:t>পর্বত</a:t>
            </a:r>
            <a:r>
              <a:rPr lang="en-US" sz="3600" b="1" dirty="0" smtClean="0">
                <a:solidFill>
                  <a:schemeClr val="bg1"/>
                </a:solidFill>
                <a:latin typeface="Nikosbab 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bab "/>
              </a:rPr>
              <a:t>মধ্য</a:t>
            </a:r>
            <a:r>
              <a:rPr lang="en-US" sz="3600" b="1" dirty="0" smtClean="0">
                <a:solidFill>
                  <a:schemeClr val="bg1"/>
                </a:solidFill>
                <a:latin typeface="Nikosbab 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bab "/>
              </a:rPr>
              <a:t>বর্তী</a:t>
            </a:r>
            <a:r>
              <a:rPr lang="en-US" sz="3600" b="1" dirty="0" smtClean="0">
                <a:solidFill>
                  <a:schemeClr val="bg1"/>
                </a:solidFill>
                <a:latin typeface="Nikosbab 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bab "/>
              </a:rPr>
              <a:t>মাল্ভূমির</a:t>
            </a:r>
            <a:r>
              <a:rPr lang="en-US" sz="3600" b="1" dirty="0" smtClean="0">
                <a:solidFill>
                  <a:schemeClr val="bg1"/>
                </a:solidFill>
                <a:latin typeface="Nikosbab 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bab "/>
              </a:rPr>
              <a:t>বৈশিষ্ট্য</a:t>
            </a:r>
            <a:r>
              <a:rPr lang="en-US" sz="3600" b="1" dirty="0" smtClean="0">
                <a:solidFill>
                  <a:schemeClr val="bg1"/>
                </a:solidFill>
                <a:latin typeface="Nikosbab "/>
              </a:rPr>
              <a:t> </a:t>
            </a:r>
            <a:r>
              <a:rPr lang="bn-BD" sz="3600" b="1" dirty="0" smtClean="0">
                <a:solidFill>
                  <a:schemeClr val="bg1"/>
                </a:solidFill>
                <a:latin typeface="Nikosbab "/>
              </a:rPr>
              <a:t>বল। </a:t>
            </a:r>
            <a:r>
              <a:rPr lang="en-US" sz="3600" b="1" dirty="0" smtClean="0">
                <a:solidFill>
                  <a:schemeClr val="bg1"/>
                </a:solidFill>
                <a:latin typeface="Nikosbab "/>
              </a:rPr>
              <a:t> </a:t>
            </a:r>
            <a:endParaRPr lang="en-US" sz="3600" b="1" dirty="0">
              <a:solidFill>
                <a:schemeClr val="bg1"/>
              </a:solidFill>
              <a:latin typeface="Nikosbab "/>
            </a:endParaRPr>
          </a:p>
        </p:txBody>
      </p:sp>
    </p:spTree>
    <p:extLst>
      <p:ext uri="{BB962C8B-B14F-4D97-AF65-F5344CB8AC3E}">
        <p14:creationId xmlns:p14="http://schemas.microsoft.com/office/powerpoint/2010/main" val="2026539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1600</TotalTime>
  <Words>261</Words>
  <Application>Microsoft Office PowerPoint</Application>
  <PresentationFormat>Widescreen</PresentationFormat>
  <Paragraphs>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Narkisim</vt:lpstr>
      <vt:lpstr>Nikoban </vt:lpstr>
      <vt:lpstr>Nikosbab </vt:lpstr>
      <vt:lpstr>Nikosban </vt:lpstr>
      <vt:lpstr>Nikosban  </vt:lpstr>
      <vt:lpstr>Nikosh</vt:lpstr>
      <vt:lpstr>Vrinda</vt:lpstr>
      <vt:lpstr>Wingdings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75</cp:revision>
  <dcterms:created xsi:type="dcterms:W3CDTF">2020-10-30T16:25:56Z</dcterms:created>
  <dcterms:modified xsi:type="dcterms:W3CDTF">2020-11-07T17:12:44Z</dcterms:modified>
</cp:coreProperties>
</file>