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3" r:id="rId2"/>
    <p:sldId id="258" r:id="rId3"/>
    <p:sldId id="262" r:id="rId4"/>
    <p:sldId id="277" r:id="rId5"/>
    <p:sldId id="263" r:id="rId6"/>
    <p:sldId id="284" r:id="rId7"/>
    <p:sldId id="285" r:id="rId8"/>
    <p:sldId id="294" r:id="rId9"/>
    <p:sldId id="265" r:id="rId10"/>
    <p:sldId id="266" r:id="rId11"/>
    <p:sldId id="295" r:id="rId12"/>
    <p:sldId id="267" r:id="rId13"/>
    <p:sldId id="268" r:id="rId14"/>
    <p:sldId id="269" r:id="rId15"/>
    <p:sldId id="273" r:id="rId16"/>
    <p:sldId id="274" r:id="rId17"/>
    <p:sldId id="275" r:id="rId18"/>
    <p:sldId id="279" r:id="rId19"/>
    <p:sldId id="280" r:id="rId20"/>
    <p:sldId id="276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DDDA-8E45-4964-A357-097B9F4D1627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DCF2-8250-48D8-B3B4-803C46E13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DCF2-8250-48D8-B3B4-803C46E139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7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1900-4CA1-4EDB-B364-7FED21B55CC3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C887-1E1A-4F14-B2AF-4FD604E69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Z91eUDTk4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7" y="428625"/>
            <a:ext cx="58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99511" y="2724395"/>
            <a:ext cx="4717482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ভাত,মাছ ও নানা ধরনের সবজি খান।মাংস সামাজিকভাবে নিষিদ্ধ।তাদের একটি প্রিয় খাবারের নাম ‘সিঞ্জেদা’ যা নানা ধরনের শাক-সবজি দিয়ে তৈরি।                                                                                            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0175" y="2059780"/>
            <a:ext cx="938719" cy="37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6248" y="2059780"/>
            <a:ext cx="1390471" cy="37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76695" y="2104374"/>
            <a:ext cx="1269809" cy="37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2284" y="4776746"/>
            <a:ext cx="938719" cy="37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02268" y="4894167"/>
            <a:ext cx="1290172" cy="37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সিঞ্জেদা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0" y="111694"/>
            <a:ext cx="2828925" cy="160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2549"/>
          <a:stretch/>
        </p:blipFill>
        <p:spPr>
          <a:xfrm>
            <a:off x="8520119" y="2724395"/>
            <a:ext cx="3064981" cy="1821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5"/>
          <a:stretch/>
        </p:blipFill>
        <p:spPr>
          <a:xfrm>
            <a:off x="455070" y="2724395"/>
            <a:ext cx="2741315" cy="1765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84" y="75422"/>
            <a:ext cx="3344403" cy="1881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33" y="164453"/>
            <a:ext cx="3064981" cy="18812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914400" y="2724395"/>
            <a:ext cx="1757363" cy="15475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4400" y="2724395"/>
            <a:ext cx="1614488" cy="15475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5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477179"/>
            <a:ext cx="5200653" cy="370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01" y="477179"/>
            <a:ext cx="5239312" cy="37308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2" y="4733925"/>
            <a:ext cx="561793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মূলত কৃষিজীবী ও তাঁতি।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5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4312" y="4605338"/>
            <a:ext cx="10348686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মেয়েরা ‘লাহিং’(এক ধরনের ঘাগড়া জাতীয় পোশাক), ‘আহিং’ (ব্লাউজ) ও ওড়না পরেন। ছেলেরা ধুতি ও পাঞ্জাবি পরেন।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5272312" y="1705429"/>
            <a:ext cx="1712686" cy="123371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11441" r="28031" b="17450"/>
          <a:stretch/>
        </p:blipFill>
        <p:spPr>
          <a:xfrm>
            <a:off x="257175" y="428626"/>
            <a:ext cx="4700588" cy="40576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5485" r="30640" b="20203"/>
          <a:stretch/>
        </p:blipFill>
        <p:spPr>
          <a:xfrm>
            <a:off x="7199311" y="415580"/>
            <a:ext cx="4872262" cy="40706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46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" y="1988026"/>
            <a:ext cx="3443288" cy="37856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 নানা ধরনের উৎসব আছে।যেমন-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রথযাত্রা,চৈত্রসংক্রান্তি, দোলযাত্রা ও রাসপূর্ণিমা ইত্যাদি।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42873" y="114300"/>
            <a:ext cx="3600450" cy="15573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উৎসব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69" y="114300"/>
            <a:ext cx="3887555" cy="338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69" y="3614738"/>
            <a:ext cx="3884353" cy="3243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70" y="3614738"/>
            <a:ext cx="3887554" cy="3243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70" y="114300"/>
            <a:ext cx="3884353" cy="3386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5943" y="4931190"/>
            <a:ext cx="9390743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প্রায় সারা বছরই উৎসবে মেতে থাকেন। নাচ,গান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,বাদ্য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ন্ত্রের মাধ্যমে তারা আনন্দ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9" y="1231626"/>
            <a:ext cx="3787019" cy="2657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93" y="285750"/>
            <a:ext cx="3914299" cy="3603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87" y="1122075"/>
            <a:ext cx="3795713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71725" y="0"/>
            <a:ext cx="6886575" cy="17287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2" y="1828171"/>
            <a:ext cx="1167288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 তোমরা পাঠ্যবইয়ের পৃষ্ঠা নং ১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১৭ খোল এবং নিরবে পড়।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58" y="3381849"/>
            <a:ext cx="4749574" cy="307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08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170" y="1436914"/>
            <a:ext cx="2815772" cy="101566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170" y="3969656"/>
            <a:ext cx="996405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১।মণিপুরিরা কোন কোন জেলায় বসবাস করে?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২।তারা কোন কোন পেশার সাথে সম্পৃক্ত?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65" y="334795"/>
            <a:ext cx="4258269" cy="32198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85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948" y="71646"/>
            <a:ext cx="3468915" cy="148045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15" y="1973017"/>
            <a:ext cx="717005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 সম্পর্কে যা যা শিখেছ জোড়ায় আলোচনা করে নিচের ছক অনুযায়ী লেখঃ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8556" r="17461" b="12969"/>
          <a:stretch/>
        </p:blipFill>
        <p:spPr>
          <a:xfrm>
            <a:off x="7546584" y="97642"/>
            <a:ext cx="4494339" cy="2908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314632"/>
              </p:ext>
            </p:extLst>
          </p:nvPr>
        </p:nvGraphicFramePr>
        <p:xfrm>
          <a:off x="1320377" y="3535436"/>
          <a:ext cx="8970252" cy="26041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90084"/>
                <a:gridCol w="2990084"/>
                <a:gridCol w="2990084"/>
              </a:tblGrid>
              <a:tr h="103178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72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3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831" y="812799"/>
            <a:ext cx="189936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1371" y="101601"/>
            <a:ext cx="7649028" cy="6247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নং-১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 সর্ম্পকে তিনটি বাক্য লেখ।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নং-২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পোশাক সর্ম্পকে যা জান লেখ।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নং-৩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উৎসব সর্ম্পকে যা জান লেখ।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নং-৪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সাথে মারমাদের কোন কোন বিষয়ে মিল আছে?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5"/>
          <a:stretch/>
        </p:blipFill>
        <p:spPr>
          <a:xfrm>
            <a:off x="142875" y="2303925"/>
            <a:ext cx="4190624" cy="23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143" y="209322"/>
            <a:ext cx="1843314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2287" y="360587"/>
            <a:ext cx="984068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বাক্যাংশের সাথে ডানপাশের বাক্যাংশের মিল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80648"/>
              </p:ext>
            </p:extLst>
          </p:nvPr>
        </p:nvGraphicFramePr>
        <p:xfrm>
          <a:off x="1465942" y="1320800"/>
          <a:ext cx="8969830" cy="54858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84915"/>
                <a:gridCol w="4484915"/>
              </a:tblGrid>
              <a:tr h="710498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94822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</a:t>
                      </a:r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ধিকাংশ মণিপুরি বাস করেন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লাহিং।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54514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দুইটি জনগোষ্ঠীতে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বিভক্ত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সিঞ্জেদা।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4229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মণিপুরিদের প্রিয়  খাবার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মণিপুরিরা।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528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ঘাগড়া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জাতীয় পোশাক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কৃষিজীবী।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10498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ঙ)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মণিপুরিরা মূলত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নালিতা।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5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মৌলভীবাজার জেলার কমলগঞ্জে।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694464" y="3164115"/>
            <a:ext cx="1350736" cy="81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3164117"/>
            <a:ext cx="1580243" cy="715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4171" y="2358570"/>
            <a:ext cx="859972" cy="3722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41371" y="2358572"/>
            <a:ext cx="1672772" cy="2481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3325" y="4839609"/>
            <a:ext cx="2408918" cy="80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88217" y="4022904"/>
            <a:ext cx="4868941" cy="24929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জয়ন্তী রানী দত্ত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 পিটিআই সংলগ্ন পরীক্ষণ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6230539" y="3617913"/>
            <a:ext cx="5629275" cy="2897981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3976" y="4128184"/>
            <a:ext cx="4910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চতুর্থ, বিষয়ঃবাওবিপ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অধ্যায়:৩,  পাঠঃ৪, মণিপুরি, পৃষ্ঠা নং-১৬ ও ১৭ 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(মণিপুরি নৃ-গোষ্ঠীর......আনন্দ করেন।)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20" y="114300"/>
            <a:ext cx="2565590" cy="3562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8096" r="1833" b="4339"/>
          <a:stretch/>
        </p:blipFill>
        <p:spPr>
          <a:xfrm>
            <a:off x="1258340" y="260455"/>
            <a:ext cx="2636944" cy="3416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24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771" y="1306285"/>
            <a:ext cx="236582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465" y="3965121"/>
            <a:ext cx="8626248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 দেওয়া নেই এমন যেকোন একটি ক্ষুদ্র নৃ-গোষ্ঠীর জীবনধারা সম্পর্কে তথ্য সংগ্রহ কর,ছবি সংগ্রহ কর ও শ্রেণিতে উপস্থাপন কর।(কাজটি চারটি দলে বিভক্ত হয়ে করবে।)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3" y="120514"/>
            <a:ext cx="4701137" cy="339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7700" y="4486276"/>
            <a:ext cx="3286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620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1" y="1243013"/>
            <a:ext cx="511492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228" y="2905780"/>
            <a:ext cx="7756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www.youtube.com/watch?v=jZ91eUDTk44</a:t>
            </a:r>
            <a:r>
              <a:rPr lang="bn-BD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025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35554" y="2518950"/>
            <a:ext cx="4459909" cy="16902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BD" sz="4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4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6784" y="757238"/>
            <a:ext cx="245745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952" y="1357086"/>
            <a:ext cx="1075848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মণিপুরিদের সংস্কৃতি বর্ণনা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২.3.3 শিক্ষার্থীরা বিভিন্ন ক্ষুদ্র নৃ-জনগোষ্ঠীর জীবনধারা ও সংস্কৃতির প্রতি শ্রদ্ধাশীল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6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4"/>
          <a:stretch/>
        </p:blipFill>
        <p:spPr>
          <a:xfrm>
            <a:off x="120651" y="1362739"/>
            <a:ext cx="4132035" cy="5391526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3591606" y="101468"/>
            <a:ext cx="3653060" cy="11756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সংশ্লিষ্ট আলোচনা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8505371" y="188686"/>
            <a:ext cx="3686629" cy="6449465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লোকেরা সিলেট, মৌলভীবাজার ও হবিগঞ্জে বসবাস করেন।মৌলভীবাজার জেলার কমলগঞ্জে অধিকাংশ মণিপুরি বসবাস করেন।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8375" r="15417" b="7251"/>
          <a:stretch/>
        </p:blipFill>
        <p:spPr>
          <a:xfrm>
            <a:off x="4614864" y="1843088"/>
            <a:ext cx="389050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" y="470467"/>
            <a:ext cx="5056682" cy="367324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117" y="5629956"/>
            <a:ext cx="1174432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অনেকেই ভারতের আসাম ও মণিপুর রাজ্যে বাস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r="15059"/>
          <a:stretch/>
        </p:blipFill>
        <p:spPr>
          <a:xfrm>
            <a:off x="7005843" y="428624"/>
            <a:ext cx="4524170" cy="36732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9029700" y="1285875"/>
            <a:ext cx="871538" cy="742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701213" y="1956707"/>
            <a:ext cx="900112" cy="700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3051" y="4400550"/>
            <a:ext cx="2286000" cy="52863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মানচিত্র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9096" y="4295434"/>
            <a:ext cx="4157663" cy="528638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 আসাম ও মণিপুর রাজ্য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8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496855"/>
            <a:ext cx="5586413" cy="3578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43" y="590358"/>
            <a:ext cx="5586413" cy="3484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62" y="4701269"/>
            <a:ext cx="7929564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দুইটি ভাষাগোষ্ঠীতে বিভক্তঃ বিষ্ণুপ্রিয়া মণিপুরি ও মৈ তৈ মণিপুরি।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5619" y="5866744"/>
            <a:ext cx="744047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বাড়িঘর বাঁশ,ইট বা টিনের তৈরি।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4076630" y="111952"/>
            <a:ext cx="3798450" cy="11756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0" y="1481245"/>
            <a:ext cx="5836625" cy="422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34" y="1481246"/>
            <a:ext cx="5683829" cy="42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419</Words>
  <Application>Microsoft Office PowerPoint</Application>
  <PresentationFormat>Widescreen</PresentationFormat>
  <Paragraphs>79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158</cp:revision>
  <dcterms:created xsi:type="dcterms:W3CDTF">2020-10-19T17:50:56Z</dcterms:created>
  <dcterms:modified xsi:type="dcterms:W3CDTF">2020-11-07T12:18:32Z</dcterms:modified>
</cp:coreProperties>
</file>