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395" r:id="rId2"/>
    <p:sldId id="397" r:id="rId3"/>
    <p:sldId id="399" r:id="rId4"/>
    <p:sldId id="400" r:id="rId5"/>
    <p:sldId id="378" r:id="rId6"/>
    <p:sldId id="398" r:id="rId7"/>
    <p:sldId id="361" r:id="rId8"/>
    <p:sldId id="373" r:id="rId9"/>
    <p:sldId id="367" r:id="rId10"/>
    <p:sldId id="374" r:id="rId11"/>
    <p:sldId id="375" r:id="rId12"/>
    <p:sldId id="376" r:id="rId13"/>
    <p:sldId id="389" r:id="rId14"/>
    <p:sldId id="390" r:id="rId15"/>
    <p:sldId id="391" r:id="rId16"/>
    <p:sldId id="337" r:id="rId17"/>
    <p:sldId id="392" r:id="rId18"/>
    <p:sldId id="394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64" autoAdjust="0"/>
  </p:normalViewPr>
  <p:slideViewPr>
    <p:cSldViewPr>
      <p:cViewPr varScale="1">
        <p:scale>
          <a:sx n="73" d="100"/>
          <a:sy n="73" d="100"/>
        </p:scale>
        <p:origin x="62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43D00-40C7-49DC-B18E-B102DFAB7EB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6EB9-3EEE-480F-8CE5-E0393881F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food related topic. So to</a:t>
            </a:r>
            <a:r>
              <a:rPr lang="en-US" baseline="0" dirty="0" smtClean="0"/>
              <a:t> transfer ideas about food these pictures are added.</a:t>
            </a:r>
            <a:r>
              <a:rPr lang="en-US" dirty="0" smtClean="0"/>
              <a:t> Just one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D8E58-52C4-4401-87FD-E94477214D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0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6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7A63-0CC5-4589-9FC4-06C8D6722966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C4CD-64AB-490A-8D04-D944E35D8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6696348">
            <a:off x="1291799" y="2232725"/>
            <a:ext cx="1796930" cy="1221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/>
          <a:stretch/>
        </p:blipFill>
        <p:spPr>
          <a:xfrm rot="16030543">
            <a:off x="2872917" y="1784161"/>
            <a:ext cx="1919421" cy="2189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14">
            <a:off x="4182538" y="2565567"/>
            <a:ext cx="532989" cy="53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288">
            <a:off x="4021037" y="1708241"/>
            <a:ext cx="740857" cy="74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8562358">
            <a:off x="1698740" y="2221344"/>
            <a:ext cx="1796930" cy="1221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6920168">
            <a:off x="2149951" y="2230171"/>
            <a:ext cx="1796930" cy="1221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8414055">
            <a:off x="2522724" y="2150824"/>
            <a:ext cx="1796930" cy="122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288">
            <a:off x="3788323" y="3158378"/>
            <a:ext cx="740857" cy="740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5"/>
          <a:stretch/>
        </p:blipFill>
        <p:spPr>
          <a:xfrm rot="17454298">
            <a:off x="4074904" y="2232726"/>
            <a:ext cx="1796929" cy="1221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114">
            <a:off x="5066461" y="3317041"/>
            <a:ext cx="532989" cy="53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38" y="1480359"/>
            <a:ext cx="2020314" cy="2478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54926"/>
            <a:ext cx="1524000" cy="21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2" y="2128807"/>
            <a:ext cx="1084741" cy="4977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99715" y="3207797"/>
            <a:ext cx="1084741" cy="577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00422" y="2571973"/>
            <a:ext cx="1557027" cy="4977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1"/>
          <a:stretch/>
        </p:blipFill>
        <p:spPr>
          <a:xfrm rot="11051820" flipV="1">
            <a:off x="9392454" y="2766445"/>
            <a:ext cx="945345" cy="577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2" r="37383"/>
          <a:stretch/>
        </p:blipFill>
        <p:spPr>
          <a:xfrm rot="18164973">
            <a:off x="7230153" y="2139481"/>
            <a:ext cx="1867717" cy="1360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7" r="39193" b="22313"/>
          <a:stretch/>
        </p:blipFill>
        <p:spPr>
          <a:xfrm rot="16484922">
            <a:off x="8187556" y="2515718"/>
            <a:ext cx="2221418" cy="743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r="17002"/>
          <a:stretch/>
        </p:blipFill>
        <p:spPr>
          <a:xfrm rot="19399358">
            <a:off x="8051268" y="1758270"/>
            <a:ext cx="802935" cy="21141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r="17002"/>
          <a:stretch/>
        </p:blipFill>
        <p:spPr>
          <a:xfrm rot="21362100">
            <a:off x="8596501" y="1681077"/>
            <a:ext cx="802935" cy="21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6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78113"/>
            <a:ext cx="12192000" cy="839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She goes to the library so that she can read.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858000" y="4317273"/>
            <a:ext cx="705394" cy="83000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5156433"/>
            <a:ext cx="612648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8153400" y="4155391"/>
            <a:ext cx="259080" cy="57688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52533" y="4741431"/>
            <a:ext cx="1060813" cy="29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Sub.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8001000" y="3276600"/>
            <a:ext cx="2514600" cy="878792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908167"/>
            <a:ext cx="3429000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She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rved Up Arrow 26"/>
          <p:cNvSpPr/>
          <p:nvPr/>
        </p:nvSpPr>
        <p:spPr>
          <a:xfrm>
            <a:off x="8813346" y="4038600"/>
            <a:ext cx="635454" cy="2397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1" y="5908166"/>
            <a:ext cx="1905000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wants to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9585960" y="4116508"/>
            <a:ext cx="929640" cy="3174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1" y="5908165"/>
            <a:ext cx="990599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24600" y="5908165"/>
            <a:ext cx="1524000" cy="954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so </a:t>
            </a:r>
            <a:endParaRPr lang="en-US" sz="3600" dirty="0"/>
          </a:p>
        </p:txBody>
      </p:sp>
      <p:sp>
        <p:nvSpPr>
          <p:cNvPr id="32" name="Block Arc 31"/>
          <p:cNvSpPr/>
          <p:nvPr/>
        </p:nvSpPr>
        <p:spPr>
          <a:xfrm>
            <a:off x="2095500" y="3063111"/>
            <a:ext cx="4229100" cy="1247889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48600" y="5903259"/>
            <a:ext cx="4343399" cy="954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goes to the library.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2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34401" y="5806220"/>
            <a:ext cx="2514600" cy="1044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believes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12192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She believes that charity is a great virtue.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99396"/>
            <a:ext cx="7467600" cy="1051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Charity is a great virtue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419600"/>
            <a:ext cx="3561805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</a:t>
            </a:r>
            <a:r>
              <a:rPr lang="en-US" sz="4000" baseline="30000" dirty="0" smtClean="0">
                <a:latin typeface="Arial Black" panose="020B0A04020102020204" pitchFamily="34" charset="0"/>
              </a:rPr>
              <a:t>st</a:t>
            </a:r>
            <a:r>
              <a:rPr lang="en-US" sz="4000" dirty="0" smtClean="0">
                <a:latin typeface="Arial Black" panose="020B0A04020102020204" pitchFamily="34" charset="0"/>
              </a:rPr>
              <a:t> clause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4857" y="4419601"/>
            <a:ext cx="5225143" cy="575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2nd clause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0320" y="5102287"/>
            <a:ext cx="612648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2428148" y="2996591"/>
            <a:ext cx="2372452" cy="1161547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5115374" y="3059584"/>
            <a:ext cx="808631" cy="1012445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130" y="5806220"/>
            <a:ext cx="1060270" cy="1044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199" y="1513422"/>
            <a:ext cx="9448800" cy="1188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 Complex: that (Noun Clause)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Compound: 2</a:t>
            </a:r>
            <a:r>
              <a:rPr lang="en-US" sz="3600" b="1" spc="-1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and + 1</a:t>
            </a:r>
            <a:r>
              <a:rPr lang="en-US" sz="3600" b="1" spc="-1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it/this </a:t>
            </a:r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49001" y="5802808"/>
            <a:ext cx="1142998" cy="1044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668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00400"/>
            <a:ext cx="12192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Everybody knows that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intelligent.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418" y="5799396"/>
            <a:ext cx="6432915" cy="1058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Abir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intelligent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4999" y="4419011"/>
            <a:ext cx="5324203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1</a:t>
            </a:r>
            <a:r>
              <a:rPr lang="en-US" sz="4000" baseline="30000" dirty="0" smtClean="0">
                <a:latin typeface="Arial Black" panose="020B0A04020102020204" pitchFamily="34" charset="0"/>
              </a:rPr>
              <a:t>st</a:t>
            </a:r>
            <a:r>
              <a:rPr lang="en-US" sz="4000" dirty="0" smtClean="0">
                <a:latin typeface="Arial Black" panose="020B0A04020102020204" pitchFamily="34" charset="0"/>
              </a:rPr>
              <a:t> clause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4432680"/>
            <a:ext cx="3657600" cy="5754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2nd clause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15497" y="4077807"/>
            <a:ext cx="705394" cy="108730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5207065"/>
            <a:ext cx="612648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2438400" y="2819400"/>
            <a:ext cx="3630388" cy="1412175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5799396"/>
            <a:ext cx="3823606" cy="1056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verybody knows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6420785" y="3122431"/>
            <a:ext cx="762698" cy="851281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5497" y="5799396"/>
            <a:ext cx="975903" cy="1058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11216097" y="5799396"/>
            <a:ext cx="975903" cy="1056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07657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09" y="5668155"/>
            <a:ext cx="5647509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He was tired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12192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As he was tired, he went to bed early.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394" y="4323203"/>
            <a:ext cx="434340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Dependent Clause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5100" y="4332866"/>
            <a:ext cx="491490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Independent </a:t>
            </a:r>
            <a:r>
              <a:rPr lang="en-US" sz="3200" dirty="0">
                <a:latin typeface="Arial Black" panose="020B0A04020102020204" pitchFamily="34" charset="0"/>
              </a:rPr>
              <a:t>C</a:t>
            </a:r>
            <a:r>
              <a:rPr lang="en-US" sz="3200" dirty="0" smtClean="0">
                <a:latin typeface="Arial Black" panose="020B0A04020102020204" pitchFamily="34" charset="0"/>
              </a:rPr>
              <a:t>lau</a:t>
            </a:r>
            <a:r>
              <a:rPr lang="en-US" sz="3600" dirty="0" smtClean="0">
                <a:latin typeface="Arial Black" panose="020B0A04020102020204" pitchFamily="34" charset="0"/>
              </a:rPr>
              <a:t>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3090454" y="3086507"/>
            <a:ext cx="3191692" cy="983626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727688"/>
            <a:ext cx="9277894" cy="2194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Complex: As/Since/When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Compound: so/and so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Relative Pronoun (who, which, where etc.)</a:t>
            </a:r>
          </a:p>
          <a:p>
            <a:pPr algn="just"/>
            <a:r>
              <a:rPr lang="en-US" sz="3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Compound: and + personal pronoun</a:t>
            </a:r>
            <a:endParaRPr lang="en-US" sz="28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6515100" y="3116541"/>
            <a:ext cx="4610100" cy="935901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5672509"/>
            <a:ext cx="1676400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so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1" y="5668155"/>
            <a:ext cx="4876800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went to bed early.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6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09" y="5668155"/>
            <a:ext cx="6200503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I helped a man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12192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I helped a man who was blind.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23203"/>
            <a:ext cx="4667794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Independent Clause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2146" y="4332866"/>
            <a:ext cx="4385854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</a:t>
            </a:r>
            <a:r>
              <a:rPr lang="en-US" sz="3200" dirty="0" smtClean="0">
                <a:latin typeface="Arial Black" panose="020B0A04020102020204" pitchFamily="34" charset="0"/>
              </a:rPr>
              <a:t>ependent </a:t>
            </a:r>
            <a:r>
              <a:rPr lang="en-US" sz="3200" dirty="0">
                <a:latin typeface="Arial Black" panose="020B0A04020102020204" pitchFamily="34" charset="0"/>
              </a:rPr>
              <a:t>C</a:t>
            </a:r>
            <a:r>
              <a:rPr lang="en-US" sz="3200" dirty="0" smtClean="0">
                <a:latin typeface="Arial Black" panose="020B0A04020102020204" pitchFamily="34" charset="0"/>
              </a:rPr>
              <a:t>lau</a:t>
            </a:r>
            <a:r>
              <a:rPr lang="en-US" sz="3600" dirty="0" smtClean="0">
                <a:latin typeface="Arial Black" panose="020B0A04020102020204" pitchFamily="34" charset="0"/>
              </a:rPr>
              <a:t>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2590800" y="3116541"/>
            <a:ext cx="3429000" cy="953592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7408273" y="3244468"/>
            <a:ext cx="2133600" cy="1022732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38454" y="5663801"/>
            <a:ext cx="1025434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3889" y="5668155"/>
            <a:ext cx="760912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471720" y="266108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2133599"/>
            <a:ext cx="4114800" cy="5274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Relative Pronoun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24800" y="5663800"/>
            <a:ext cx="4267199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blind.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1" grpId="0" animBg="1"/>
      <p:bldP spid="2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09" y="5668155"/>
            <a:ext cx="6638109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I had killed the bird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12192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I had killed the bird which made the winds blow.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23203"/>
            <a:ext cx="4667794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Independent Clause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2146" y="4332866"/>
            <a:ext cx="5376454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</a:t>
            </a:r>
            <a:r>
              <a:rPr lang="en-US" sz="3200" dirty="0" smtClean="0">
                <a:latin typeface="Arial Black" panose="020B0A04020102020204" pitchFamily="34" charset="0"/>
              </a:rPr>
              <a:t>ependent </a:t>
            </a:r>
            <a:r>
              <a:rPr lang="en-US" sz="3200" dirty="0">
                <a:latin typeface="Arial Black" panose="020B0A04020102020204" pitchFamily="34" charset="0"/>
              </a:rPr>
              <a:t>C</a:t>
            </a:r>
            <a:r>
              <a:rPr lang="en-US" sz="3200" dirty="0" smtClean="0">
                <a:latin typeface="Arial Black" panose="020B0A04020102020204" pitchFamily="34" charset="0"/>
              </a:rPr>
              <a:t>lau</a:t>
            </a:r>
            <a:r>
              <a:rPr lang="en-US" sz="3600" dirty="0" smtClean="0">
                <a:latin typeface="Arial Black" panose="020B0A04020102020204" pitchFamily="34" charset="0"/>
              </a:rPr>
              <a:t>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2133600" y="3124199"/>
            <a:ext cx="3886200" cy="945933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7408272" y="3244468"/>
            <a:ext cx="4021727" cy="1022732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5663800"/>
            <a:ext cx="990600" cy="1189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5668154"/>
            <a:ext cx="473911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471720" y="266108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2133599"/>
            <a:ext cx="4114800" cy="5274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Relative Pronoun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3912" y="5663800"/>
            <a:ext cx="4098088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the winds blow.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9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1" grpId="0" animBg="1"/>
      <p:bldP spid="2" grpId="0" animBg="1"/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685800"/>
            <a:ext cx="5257800" cy="18727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99" y="2678823"/>
            <a:ext cx="11048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complex sentences to compound.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0125"/>
            <a:ext cx="12191999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cow which is red.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Though he is poor, he is honest.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We eat so that we may live.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 saw a bird which sat on the roof.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As the old man killed the bird, he was punished.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4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537891"/>
            <a:ext cx="5257800" cy="18727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72211"/>
            <a:ext cx="11048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complex sentences to compound.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0125"/>
            <a:ext cx="12191999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shine in life if you work hard.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worked hard so that he could prosper in life.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 know that he is honest.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Although he has riches, he leads a poor life.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If you do not do, you will die.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457200"/>
            <a:ext cx="5257800" cy="18727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99" y="2531866"/>
            <a:ext cx="11048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complex sentences to compound.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0125"/>
            <a:ext cx="12191999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 was ill, I could not go to college.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so young that I did not learn to say ‘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no’.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Jerry was a boy who was honest.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door opened, Jim stepped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walk fast, you cannot get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038600" y="5715000"/>
            <a:ext cx="479451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329277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6086" y="4182279"/>
            <a:ext cx="444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RAIPUR, LAKSHMIPUR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2481" y="602340"/>
            <a:ext cx="561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PREPARED &amp;PRESENTED  BY: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32" y="4848621"/>
            <a:ext cx="1914368" cy="2009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3033714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6400" y="1304413"/>
            <a:ext cx="5034004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anose="04020705040A02060702" pitchFamily="82" charset="0"/>
              </a:rPr>
              <a:t>MD. MANSURUL HOQUE PIEAL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189665"/>
            <a:ext cx="5346118" cy="911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lgerian" panose="04020705040A02060702" pitchFamily="82" charset="0"/>
              </a:rPr>
              <a:t>BAMNI ADARSHA HIGH 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2431310"/>
            <a:ext cx="4906544" cy="676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Assistant Teacher</a:t>
            </a:r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6041" y="58951"/>
            <a:ext cx="88392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pictures and sentences: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rying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2" y="0"/>
            <a:ext cx="3124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at 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400" y="2362201"/>
            <a:ext cx="3276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eading gif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42" y="4495799"/>
            <a:ext cx="3124200" cy="2344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3140242" y="948898"/>
            <a:ext cx="9051758" cy="17943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was crying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saw her.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0" y="2362200"/>
            <a:ext cx="8915400" cy="2819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is very fat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active.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156284" y="4156503"/>
            <a:ext cx="9035716" cy="270149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attentively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fail in the exam.</a:t>
            </a:r>
          </a:p>
        </p:txBody>
      </p:sp>
    </p:spTree>
    <p:extLst>
      <p:ext uri="{BB962C8B-B14F-4D97-AF65-F5344CB8AC3E}">
        <p14:creationId xmlns:p14="http://schemas.microsoft.com/office/powerpoint/2010/main" val="1444703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ying football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4913" cy="265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ook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0" y="1905000"/>
            <a:ext cx="2286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04912" y="60800"/>
            <a:ext cx="898708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pictures and sentences: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204913" y="984130"/>
            <a:ext cx="8987087" cy="122567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playing is my brother.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063" y="2140618"/>
            <a:ext cx="9825789" cy="167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woman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cooking is my aunt.</a:t>
            </a:r>
          </a:p>
        </p:txBody>
      </p:sp>
      <p:pic>
        <p:nvPicPr>
          <p:cNvPr id="10" name="Picture 9" descr="cow 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8" y="3429000"/>
            <a:ext cx="295751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raining g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7400" y="4693044"/>
            <a:ext cx="2514600" cy="217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14288" y="4905520"/>
            <a:ext cx="9643060" cy="18943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rains heavily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rainy season.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991852" y="3536008"/>
            <a:ext cx="9200148" cy="18915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cow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bought yesterday.</a:t>
            </a:r>
          </a:p>
        </p:txBody>
      </p:sp>
    </p:spTree>
    <p:extLst>
      <p:ext uri="{BB962C8B-B14F-4D97-AF65-F5344CB8AC3E}">
        <p14:creationId xmlns:p14="http://schemas.microsoft.com/office/powerpoint/2010/main" val="1082748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997803"/>
            <a:ext cx="69342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OUR TOPIC IS  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3200400"/>
            <a:ext cx="7315200" cy="33528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Part-2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133600"/>
            <a:ext cx="6858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Changing Sentence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555" y="457200"/>
            <a:ext cx="7354899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8" y="1676400"/>
            <a:ext cx="11825211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have</a:t>
            </a:r>
          </a:p>
          <a:p>
            <a:pPr marL="457200" indent="-457200"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able to understand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&amp;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Sentence.</a:t>
            </a:r>
          </a:p>
          <a:p>
            <a:pPr marL="457200" indent="-457200">
              <a:buAutoNum type="arabicPeriod"/>
            </a:pPr>
            <a:r>
              <a:rPr lang="bn-B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identify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Compound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n-B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Complex &amp;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bn-B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Principal Clause &amp; Sub-ordinate Clause.</a:t>
            </a:r>
          </a:p>
          <a:p>
            <a:pPr marL="457200" indent="-457200">
              <a:buAutoNum type="arabicPeriod" startAt="4"/>
            </a:pPr>
            <a:r>
              <a:rPr lang="bn-B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complex to compound.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09" y="5668155"/>
            <a:ext cx="6196149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He did not work hard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12192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If he worked hard, he would succeed.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5154" y="4317806"/>
            <a:ext cx="434340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Dependent Clause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0900" y="4329017"/>
            <a:ext cx="476250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Independent </a:t>
            </a:r>
            <a:r>
              <a:rPr lang="en-US" sz="3200" dirty="0">
                <a:latin typeface="Arial Black" panose="020B0A04020102020204" pitchFamily="34" charset="0"/>
              </a:rPr>
              <a:t>C</a:t>
            </a:r>
            <a:r>
              <a:rPr lang="en-US" sz="3200" dirty="0" smtClean="0">
                <a:latin typeface="Arial Black" panose="020B0A04020102020204" pitchFamily="34" charset="0"/>
              </a:rPr>
              <a:t>lau</a:t>
            </a:r>
            <a:r>
              <a:rPr lang="en-US" sz="3600" dirty="0" smtClean="0">
                <a:latin typeface="Arial Black" panose="020B0A04020102020204" pitchFamily="34" charset="0"/>
              </a:rPr>
              <a:t>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" y="5050704"/>
            <a:ext cx="612648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3090454" y="3086507"/>
            <a:ext cx="3610792" cy="983626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694" y="727688"/>
            <a:ext cx="9448800" cy="2194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 Complex: If + Past Indefinite, would/could + V1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Compound: and so/and </a:t>
            </a:r>
            <a:r>
              <a:rPr lang="en-US" sz="32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(If the clauses are </a:t>
            </a:r>
          </a:p>
          <a:p>
            <a:pPr algn="just"/>
            <a:r>
              <a:rPr lang="en-US" sz="3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affirmative, they will be negative, If the clauses are </a:t>
            </a:r>
          </a:p>
          <a:p>
            <a:pPr algn="just"/>
            <a:r>
              <a:rPr lang="en-US" sz="32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negative, they will be affirmative)</a:t>
            </a:r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2457994" y="3318088"/>
            <a:ext cx="666206" cy="601113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1657896" y="3581632"/>
            <a:ext cx="937258" cy="1410289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7196546" y="3134232"/>
            <a:ext cx="4081054" cy="935901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7440" y="5672509"/>
            <a:ext cx="1356359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so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799" y="5668155"/>
            <a:ext cx="4648201" cy="1189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could not succeed.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4" grpId="0" animBg="1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495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He wasted his time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12192000" cy="709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If he did not waste his time, he could finish the work by evening.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070603"/>
            <a:ext cx="426720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Dependent Clause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1496" y="4044590"/>
            <a:ext cx="5971903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Independent </a:t>
            </a:r>
            <a:r>
              <a:rPr lang="en-US" sz="3600" dirty="0">
                <a:latin typeface="Arial Black" panose="020B0A04020102020204" pitchFamily="34" charset="0"/>
              </a:rPr>
              <a:t>C</a:t>
            </a:r>
            <a:r>
              <a:rPr lang="en-US" sz="3600" dirty="0" smtClean="0">
                <a:latin typeface="Arial Black" panose="020B0A04020102020204" pitchFamily="34" charset="0"/>
              </a:rPr>
              <a:t>lause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2017124" y="2819399"/>
            <a:ext cx="3545476" cy="1251203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930479"/>
            <a:ext cx="612648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1676400" y="3326309"/>
            <a:ext cx="228600" cy="25509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730433" y="3376009"/>
            <a:ext cx="937258" cy="14694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1707" y="6096000"/>
            <a:ext cx="1164773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so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5187" y="6103083"/>
            <a:ext cx="6056813" cy="754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could not finish the work by evening.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5958838" y="2793387"/>
            <a:ext cx="5242561" cy="1363867"/>
          </a:xfrm>
          <a:prstGeom prst="blockArc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5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707" y="3478113"/>
            <a:ext cx="12200707" cy="839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He ran fast so that he could win the race.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707" y="5908166"/>
            <a:ext cx="3209107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He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ck Arc 14"/>
          <p:cNvSpPr/>
          <p:nvPr/>
        </p:nvSpPr>
        <p:spPr>
          <a:xfrm>
            <a:off x="4419600" y="3513396"/>
            <a:ext cx="1295400" cy="449004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714603" y="4317273"/>
            <a:ext cx="705394" cy="83000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6554" y="5218670"/>
            <a:ext cx="6126480" cy="558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Subordinating conjunction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8800" y="5903259"/>
            <a:ext cx="2743199" cy="954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ran fast.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5913120" y="3213464"/>
            <a:ext cx="3916680" cy="1103809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2400" y="5908165"/>
            <a:ext cx="1676400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so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1051560"/>
            <a:ext cx="9448800" cy="2194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AutoNum type="arabicPeriod" startAt="6"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Complex: so that/in order that + Sub. + 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may/might, can/could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Compound: Sub. + want to/ wanted to + </a:t>
            </a:r>
          </a:p>
          <a:p>
            <a:pPr algn="just"/>
            <a:r>
              <a:rPr lang="en-US" sz="3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extension + and so + another clause</a:t>
            </a:r>
            <a:endParaRPr lang="en-US" sz="3200" b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2095500" y="3418056"/>
            <a:ext cx="2019300" cy="544344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913120" y="4147517"/>
            <a:ext cx="259080" cy="57688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8587" y="4795794"/>
            <a:ext cx="1060813" cy="29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Sub.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903259"/>
            <a:ext cx="2222861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anted to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08023" y="5903259"/>
            <a:ext cx="2364377" cy="949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6477000" y="3962400"/>
            <a:ext cx="990600" cy="3548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7599316" y="3962400"/>
            <a:ext cx="2154283" cy="4807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629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806</Words>
  <Application>Microsoft Office PowerPoint</Application>
  <PresentationFormat>Widescreen</PresentationFormat>
  <Paragraphs>133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 COMPUTER</dc:creator>
  <cp:lastModifiedBy>APON Computer</cp:lastModifiedBy>
  <cp:revision>1033</cp:revision>
  <dcterms:created xsi:type="dcterms:W3CDTF">2015-10-21T16:59:00Z</dcterms:created>
  <dcterms:modified xsi:type="dcterms:W3CDTF">2020-11-07T15:07:16Z</dcterms:modified>
</cp:coreProperties>
</file>