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../slides/slide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-9525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812" y="0"/>
            <a:ext cx="608012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" y="3193519"/>
            <a:ext cx="761504" cy="519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11" y="3226806"/>
            <a:ext cx="751838" cy="485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4" y="0"/>
            <a:ext cx="733426" cy="466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62" y="0"/>
            <a:ext cx="819150" cy="46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-10365"/>
            <a:ext cx="778667" cy="477090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608012" y="5827105"/>
            <a:ext cx="365760" cy="3657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1169748" y="5837069"/>
            <a:ext cx="365760" cy="365760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7" y="6228376"/>
            <a:ext cx="590775" cy="608037"/>
          </a:xfrm>
          <a:prstGeom prst="rect">
            <a:avLst/>
          </a:prstGeom>
        </p:spPr>
      </p:pic>
      <p:sp>
        <p:nvSpPr>
          <p:cNvPr id="23" name="Action Button: Home 22">
            <a:hlinkClick r:id="rId12" action="ppaction://hlinksldjump" highlightClick="1"/>
          </p:cNvPr>
          <p:cNvSpPr/>
          <p:nvPr userDrawn="1"/>
        </p:nvSpPr>
        <p:spPr>
          <a:xfrm>
            <a:off x="5756024" y="5857435"/>
            <a:ext cx="457200" cy="365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36" y="0"/>
            <a:ext cx="600075" cy="60007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16872490" y="6398418"/>
            <a:ext cx="1613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4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4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4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4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4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4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4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4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4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" y="641545"/>
            <a:ext cx="5400247" cy="4877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5038" y="641545"/>
            <a:ext cx="5532121" cy="48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685800"/>
            <a:ext cx="10302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</a:rPr>
              <a:t>ZzwK</a:t>
            </a:r>
            <a:r>
              <a:rPr lang="en-US" sz="4800" b="1" dirty="0">
                <a:latin typeface="SutonnyMJ" pitchFamily="2" charset="0"/>
              </a:rPr>
              <a:t>© </a:t>
            </a:r>
            <a:r>
              <a:rPr lang="en-US" sz="4800" b="1" dirty="0" err="1">
                <a:latin typeface="SutonnyMJ" pitchFamily="2" charset="0"/>
              </a:rPr>
              <a:t>kã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g‡b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ivLvi</a:t>
            </a:r>
            <a:r>
              <a:rPr lang="en-US" sz="4800" b="1" dirty="0">
                <a:latin typeface="SutonnyMJ" pitchFamily="2" charset="0"/>
              </a:rPr>
              <a:t> ‡</a:t>
            </a:r>
            <a:r>
              <a:rPr lang="en-US" sz="4800" b="1" dirty="0" err="1">
                <a:latin typeface="SutonnyMJ" pitchFamily="2" charset="0"/>
              </a:rPr>
              <a:t>KŠkj</a:t>
            </a:r>
            <a:r>
              <a:rPr lang="en-US" sz="4800" b="1" dirty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  <a:p>
            <a:r>
              <a:rPr lang="en-US" sz="4800" dirty="0" err="1">
                <a:latin typeface="SutonnyMJ" pitchFamily="2" charset="0"/>
              </a:rPr>
              <a:t>ZzwK</a:t>
            </a:r>
            <a:r>
              <a:rPr lang="en-US" sz="4800" dirty="0">
                <a:latin typeface="SutonnyMJ" pitchFamily="2" charset="0"/>
              </a:rPr>
              <a:t>© `</a:t>
            </a:r>
            <a:r>
              <a:rPr lang="en-US" sz="4800" dirty="0" err="1">
                <a:latin typeface="SutonnyMJ" pitchFamily="2" charset="0"/>
              </a:rPr>
              <a:t>v‡ivMv</a:t>
            </a:r>
            <a:r>
              <a:rPr lang="en-US" sz="4800" dirty="0">
                <a:latin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</a:rPr>
              <a:t>Zvc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PvKi‡K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PvKz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gvi‡Q</a:t>
            </a:r>
            <a:r>
              <a:rPr lang="en-US" sz="4800" dirty="0">
                <a:latin typeface="SutonnyMJ" pitchFamily="2" charset="0"/>
              </a:rPr>
              <a:t>| 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</a:rPr>
              <a:t>‡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-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`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v‡ivMv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, †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Zvc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PvKi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PvKz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ZzwK</a:t>
            </a:r>
            <a:r>
              <a:rPr lang="en-US" sz="4800" dirty="0">
                <a:latin typeface="SutonnyMJ" pitchFamily="2" charset="0"/>
              </a:rPr>
              <a:t>© </a:t>
            </a:r>
            <a:r>
              <a:rPr lang="en-US" sz="4800" dirty="0" err="1">
                <a:latin typeface="SutonnyMJ" pitchFamily="2" charset="0"/>
              </a:rPr>
              <a:t>kã</a:t>
            </a:r>
            <a:r>
              <a:rPr lang="en-US" sz="4800" dirty="0" smtClean="0">
                <a:latin typeface="SutonnyMJ" pitchFamily="2" charset="0"/>
              </a:rPr>
              <a:t>|</a:t>
            </a:r>
          </a:p>
          <a:p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wPbv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kã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g‡b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ivLvi</a:t>
            </a:r>
            <a:r>
              <a:rPr lang="en-US" sz="4800" b="1" dirty="0">
                <a:latin typeface="SutonnyMJ" pitchFamily="2" charset="0"/>
              </a:rPr>
              <a:t> ‡</a:t>
            </a:r>
            <a:r>
              <a:rPr lang="en-US" sz="4800" b="1" dirty="0" err="1">
                <a:latin typeface="SutonnyMJ" pitchFamily="2" charset="0"/>
              </a:rPr>
              <a:t>KŠkj</a:t>
            </a:r>
            <a:r>
              <a:rPr lang="en-US" sz="4800" b="1" dirty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  <a:p>
            <a:r>
              <a:rPr lang="en-US" sz="4800" dirty="0" err="1">
                <a:latin typeface="SutonnyMJ" pitchFamily="2" charset="0"/>
              </a:rPr>
              <a:t>wPbviv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wPwb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Pv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Lvq</a:t>
            </a:r>
            <a:r>
              <a:rPr lang="en-US" sz="4800" dirty="0">
                <a:latin typeface="SutonnyMJ" pitchFamily="2" charset="0"/>
              </a:rPr>
              <a:t>| 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hgb</a:t>
            </a:r>
            <a:r>
              <a:rPr lang="en-US" sz="4800" dirty="0">
                <a:latin typeface="SutonnyMJ" pitchFamily="2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wPwb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SutonnyMJ" pitchFamily="2" charset="0"/>
              </a:rPr>
              <a:t>Pv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BZ¨vw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wPbv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</a:t>
            </a:r>
            <a:r>
              <a:rPr lang="en-US" sz="48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7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655320"/>
            <a:ext cx="10561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SutonnyMJ" pitchFamily="2" charset="0"/>
              </a:rPr>
              <a:t>gvqvbgvi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>
                <a:latin typeface="SutonnyMJ" pitchFamily="2" charset="0"/>
              </a:rPr>
              <a:t>(</a:t>
            </a:r>
            <a:r>
              <a:rPr lang="en-US" sz="4000" b="1" dirty="0" err="1">
                <a:latin typeface="SutonnyMJ" pitchFamily="2" charset="0"/>
              </a:rPr>
              <a:t>evwg©R</a:t>
            </a:r>
            <a:r>
              <a:rPr lang="en-US" sz="4000" b="1" dirty="0">
                <a:latin typeface="SutonnyMJ" pitchFamily="2" charset="0"/>
              </a:rPr>
              <a:t>) </a:t>
            </a:r>
            <a:r>
              <a:rPr lang="en-US" sz="4000" b="1" dirty="0" err="1">
                <a:latin typeface="SutonnyMJ" pitchFamily="2" charset="0"/>
              </a:rPr>
              <a:t>kã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g‡b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ivLvi</a:t>
            </a:r>
            <a:r>
              <a:rPr lang="en-US" sz="4000" b="1" dirty="0">
                <a:latin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</a:rPr>
              <a:t>KŠkj</a:t>
            </a:r>
            <a:r>
              <a:rPr lang="en-US" sz="4000" b="1" dirty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dirty="0" err="1">
                <a:latin typeface="SutonnyMJ" pitchFamily="2" charset="0"/>
              </a:rPr>
              <a:t>gvqvbgv‡i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ewg</a:t>
            </a:r>
            <a:r>
              <a:rPr lang="en-US" sz="4000" dirty="0">
                <a:latin typeface="SutonnyMJ" pitchFamily="2" charset="0"/>
              </a:rPr>
              <a:t>©‡`i jyw½ dyw½ </a:t>
            </a:r>
            <a:r>
              <a:rPr lang="en-US" sz="4000" dirty="0" err="1">
                <a:latin typeface="SutonnyMJ" pitchFamily="2" charset="0"/>
              </a:rPr>
              <a:t>cQ</a:t>
            </a:r>
            <a:r>
              <a:rPr lang="en-US" sz="4000" dirty="0">
                <a:latin typeface="SutonnyMJ" pitchFamily="2" charset="0"/>
              </a:rPr>
              <a:t>‡›`i †</a:t>
            </a:r>
            <a:r>
              <a:rPr lang="en-US" sz="4000" dirty="0" err="1" smtClean="0">
                <a:latin typeface="SutonnyMJ" pitchFamily="2" charset="0"/>
              </a:rPr>
              <a:t>cvkvK</a:t>
            </a:r>
            <a:r>
              <a:rPr lang="en-US" sz="4000" dirty="0">
                <a:latin typeface="SutonnyMJ" pitchFamily="2" charset="0"/>
              </a:rPr>
              <a:t>| </a:t>
            </a:r>
            <a:endParaRPr lang="en-US" sz="40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hgb</a:t>
            </a:r>
            <a:r>
              <a:rPr lang="en-US" sz="4000" dirty="0">
                <a:latin typeface="SutonnyMJ" pitchFamily="2" charset="0"/>
              </a:rPr>
              <a:t>- 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jyw½, dyw½ </a:t>
            </a:r>
            <a:r>
              <a:rPr lang="en-US" sz="4000" dirty="0" err="1">
                <a:latin typeface="SutonnyMJ" pitchFamily="2" charset="0"/>
              </a:rPr>
              <a:t>BZ¨vw</a:t>
            </a:r>
            <a:r>
              <a:rPr lang="en-US" sz="4000" dirty="0">
                <a:latin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</a:rPr>
              <a:t>evwg©R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kã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4000" b="1" dirty="0" err="1">
                <a:latin typeface="SutonnyMJ" pitchFamily="2" charset="0"/>
              </a:rPr>
              <a:t>Rvcvwb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kã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g‡b</a:t>
            </a:r>
            <a:r>
              <a:rPr lang="en-US" sz="4000" b="1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ivLvi</a:t>
            </a:r>
            <a:r>
              <a:rPr lang="en-US" sz="4000" b="1" dirty="0">
                <a:latin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</a:rPr>
              <a:t>KŠkj</a:t>
            </a:r>
            <a:r>
              <a:rPr lang="en-US" sz="4000" b="1" dirty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  <a:p>
            <a:r>
              <a:rPr lang="en-US" sz="4000" dirty="0" err="1">
                <a:latin typeface="SutonnyMJ" pitchFamily="2" charset="0"/>
              </a:rPr>
              <a:t>Rvcvwbiv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nvwiwKwi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w`‡q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wi·v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Pvjvq</a:t>
            </a:r>
            <a:r>
              <a:rPr lang="en-US" sz="4000" dirty="0">
                <a:latin typeface="SutonnyMJ" pitchFamily="2" charset="0"/>
              </a:rPr>
              <a:t>| </a:t>
            </a:r>
            <a:endParaRPr lang="en-US" sz="40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</a:rPr>
              <a:t>hgb</a:t>
            </a:r>
            <a:r>
              <a:rPr lang="en-US" sz="4000" dirty="0">
                <a:latin typeface="SutonnyMJ" pitchFamily="2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nvwiwKwi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</a:rPr>
              <a:t>wi·v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BZ¨vw</a:t>
            </a:r>
            <a:r>
              <a:rPr lang="en-US" sz="4000" dirty="0">
                <a:latin typeface="SutonnyMJ" pitchFamily="2" charset="0"/>
              </a:rPr>
              <a:t>` </a:t>
            </a:r>
            <a:r>
              <a:rPr lang="en-US" sz="4000" dirty="0" err="1">
                <a:latin typeface="SutonnyMJ" pitchFamily="2" charset="0"/>
              </a:rPr>
              <a:t>Rvcvwb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kã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r>
              <a:rPr lang="en-US" sz="4000" b="1" dirty="0">
                <a:latin typeface="SutonnyMJ" pitchFamily="2" charset="0"/>
              </a:rPr>
              <a:t>we: `ª: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</a:rPr>
              <a:t>nvwiwKwi</a:t>
            </a:r>
            <a:r>
              <a:rPr lang="en-US" sz="4000" dirty="0">
                <a:latin typeface="SutonnyMJ" pitchFamily="2" charset="0"/>
              </a:rPr>
              <a:t> = </a:t>
            </a:r>
            <a:r>
              <a:rPr lang="en-US" sz="4000" dirty="0" err="1">
                <a:latin typeface="SutonnyMJ" pitchFamily="2" charset="0"/>
              </a:rPr>
              <a:t>Rvcv‡bi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mvgyivB</a:t>
            </a:r>
            <a:r>
              <a:rPr lang="en-US" sz="4000" dirty="0">
                <a:latin typeface="SutonnyMJ" pitchFamily="2" charset="0"/>
              </a:rPr>
              <a:t>‡`i </a:t>
            </a:r>
            <a:r>
              <a:rPr lang="en-US" sz="4000" dirty="0" err="1">
                <a:latin typeface="SutonnyMJ" pitchFamily="2" charset="0"/>
              </a:rPr>
              <a:t>cÖ_vMZ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AvZ¥NvZx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c×wZ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kÎæi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nvZ</a:t>
            </a:r>
            <a:r>
              <a:rPr lang="en-US" sz="4000" dirty="0">
                <a:latin typeface="SutonnyMJ" pitchFamily="2" charset="0"/>
              </a:rPr>
              <a:t> †_‡K </a:t>
            </a:r>
            <a:r>
              <a:rPr lang="en-US" sz="4000" dirty="0" err="1">
                <a:latin typeface="SutonnyMJ" pitchFamily="2" charset="0"/>
              </a:rPr>
              <a:t>iÿv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c‡Z</a:t>
            </a:r>
            <a:r>
              <a:rPr lang="en-US" sz="4000" dirty="0">
                <a:latin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</a:rPr>
              <a:t>k©K</a:t>
            </a:r>
            <a:r>
              <a:rPr lang="en-US" sz="4000" dirty="0">
                <a:latin typeface="SutonnyMJ" pitchFamily="2" charset="0"/>
              </a:rPr>
              <a:t>‡`i </a:t>
            </a:r>
            <a:r>
              <a:rPr lang="en-US" sz="4000" dirty="0" err="1">
                <a:latin typeface="SutonnyMJ" pitchFamily="2" charset="0"/>
              </a:rPr>
              <a:t>mvg‡b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AvZ¥vûwZ</a:t>
            </a:r>
            <a:r>
              <a:rPr lang="en-US" sz="4000" dirty="0">
                <a:latin typeface="SutonnyMJ" pitchFamily="2" charset="0"/>
              </a:rPr>
              <a:t> †`</a:t>
            </a:r>
            <a:r>
              <a:rPr lang="en-US" sz="4000" dirty="0" err="1">
                <a:latin typeface="SutonnyMJ" pitchFamily="2" charset="0"/>
              </a:rPr>
              <a:t>Iqv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nvwiwKwi</a:t>
            </a:r>
            <a:r>
              <a:rPr lang="en-US" sz="4000" dirty="0">
                <a:latin typeface="SutonnyMJ" pitchFamily="2" charset="0"/>
              </a:rPr>
              <a:t>| GB </a:t>
            </a:r>
            <a:r>
              <a:rPr lang="en-US" sz="4000" dirty="0" err="1">
                <a:latin typeface="SutonnyMJ" pitchFamily="2" charset="0"/>
              </a:rPr>
              <a:t>c×wZ</a:t>
            </a:r>
            <a:r>
              <a:rPr lang="en-US" sz="4000" dirty="0">
                <a:latin typeface="SutonnyMJ" pitchFamily="2" charset="0"/>
              </a:rPr>
              <a:t> 1873 </a:t>
            </a:r>
            <a:r>
              <a:rPr lang="en-US" sz="4000" dirty="0" err="1">
                <a:latin typeface="SutonnyMJ" pitchFamily="2" charset="0"/>
              </a:rPr>
              <a:t>mv‡j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wejyß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7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5133" y="1810140"/>
            <a:ext cx="9224211" cy="394419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2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গুজরাটি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দুধ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ওলন্দাজ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কোনটি সঠিক ?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ঘ)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81016" y="2432631"/>
            <a:ext cx="609600" cy="52517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45127" y="5253132"/>
            <a:ext cx="461356" cy="3970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3168641" y="664586"/>
            <a:ext cx="3978608" cy="826896"/>
          </a:xfrm>
          <a:prstGeom prst="flowChartAlternateProcess">
            <a:avLst/>
          </a:prstGeom>
          <a:solidFill>
            <a:srgbClr val="66FFFF"/>
          </a:solidFill>
          <a:ln w="57150">
            <a:solidFill>
              <a:srgbClr val="42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2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18253" y="3180966"/>
            <a:ext cx="9563877" cy="2221458"/>
            <a:chOff x="1418254" y="3180966"/>
            <a:chExt cx="10030410" cy="1022449"/>
          </a:xfrm>
        </p:grpSpPr>
        <p:sp>
          <p:nvSpPr>
            <p:cNvPr id="2" name="Double Wave 1"/>
            <p:cNvSpPr/>
            <p:nvPr/>
          </p:nvSpPr>
          <p:spPr>
            <a:xfrm>
              <a:off x="1418254" y="3180966"/>
              <a:ext cx="2006082" cy="1022449"/>
            </a:xfrm>
            <a:prstGeom prst="doubleWav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Double Wave 3"/>
            <p:cNvSpPr/>
            <p:nvPr/>
          </p:nvSpPr>
          <p:spPr>
            <a:xfrm>
              <a:off x="3424336" y="3180966"/>
              <a:ext cx="2006082" cy="1022449"/>
            </a:xfrm>
            <a:prstGeom prst="doubleWav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uble Wave 4"/>
            <p:cNvSpPr/>
            <p:nvPr/>
          </p:nvSpPr>
          <p:spPr>
            <a:xfrm>
              <a:off x="5430418" y="3180966"/>
              <a:ext cx="2006082" cy="1022449"/>
            </a:xfrm>
            <a:prstGeom prst="doubleWav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ouble Wave 5"/>
            <p:cNvSpPr/>
            <p:nvPr/>
          </p:nvSpPr>
          <p:spPr>
            <a:xfrm>
              <a:off x="7436500" y="3180966"/>
              <a:ext cx="2006082" cy="1022449"/>
            </a:xfrm>
            <a:prstGeom prst="doubleWav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uble Wave 6"/>
            <p:cNvSpPr/>
            <p:nvPr/>
          </p:nvSpPr>
          <p:spPr>
            <a:xfrm>
              <a:off x="9442582" y="3180966"/>
              <a:ext cx="2006082" cy="1022449"/>
            </a:xfrm>
            <a:prstGeom prst="doubleWav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81658" y="3583065"/>
            <a:ext cx="8533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2836" y="1022484"/>
            <a:ext cx="2178699" cy="1362847"/>
            <a:chOff x="2374640" y="969805"/>
            <a:chExt cx="3135087" cy="2081105"/>
          </a:xfrm>
        </p:grpSpPr>
        <p:grpSp>
          <p:nvGrpSpPr>
            <p:cNvPr id="12" name="Group 11"/>
            <p:cNvGrpSpPr/>
            <p:nvPr/>
          </p:nvGrpSpPr>
          <p:grpSpPr>
            <a:xfrm>
              <a:off x="2374640" y="969805"/>
              <a:ext cx="3135087" cy="2080726"/>
              <a:chOff x="1278292" y="1194319"/>
              <a:chExt cx="3135087" cy="208072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79510" y="1763486"/>
                <a:ext cx="2360645" cy="1511559"/>
              </a:xfrm>
              <a:prstGeom prst="rect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>
              <a:xfrm>
                <a:off x="1278292" y="1194319"/>
                <a:ext cx="3135087" cy="765110"/>
              </a:xfrm>
              <a:prstGeom prst="trapezoid">
                <a:avLst>
                  <a:gd name="adj" fmla="val 142073"/>
                </a:avLst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769566" y="2062065"/>
              <a:ext cx="335902" cy="9888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06686" y="2190123"/>
              <a:ext cx="335902" cy="3384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7781" y="2204923"/>
              <a:ext cx="335902" cy="3384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87518" y="1769765"/>
              <a:ext cx="2339654" cy="4571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87414" y="1035698"/>
            <a:ext cx="3317035" cy="1349633"/>
          </a:xfrm>
          <a:prstGeom prst="fram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50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4" y="762000"/>
            <a:ext cx="10776216" cy="5283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957" y="3206823"/>
            <a:ext cx="9283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34478" y="635349"/>
            <a:ext cx="1097280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2718318" y="659109"/>
            <a:ext cx="1280160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5361679" y="659109"/>
            <a:ext cx="1097280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7886233" y="642691"/>
            <a:ext cx="1005840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0060271" y="633360"/>
            <a:ext cx="1371600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2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478" y="999120"/>
            <a:ext cx="10551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 জানাই ---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068337">
            <a:off x="5492389" y="2074110"/>
            <a:ext cx="65418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78" y="2115751"/>
            <a:ext cx="3670041" cy="3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210" y="625047"/>
            <a:ext cx="3105339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386" y="2731194"/>
            <a:ext cx="3883936" cy="32316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1" y="967798"/>
            <a:ext cx="1548358" cy="1688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7723824" y="883021"/>
            <a:ext cx="2722171" cy="2206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0190" y="3228327"/>
            <a:ext cx="4189439" cy="27392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927240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73884" y="1812152"/>
            <a:ext cx="8243596" cy="3267343"/>
          </a:xfrm>
          <a:prstGeom prst="bevel">
            <a:avLst>
              <a:gd name="adj" fmla="val 6250"/>
            </a:avLst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9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146721" y="673607"/>
            <a:ext cx="2907223" cy="912598"/>
          </a:xfrm>
          <a:prstGeom prst="flowChartTerminator">
            <a:avLst/>
          </a:prstGeom>
          <a:solidFill>
            <a:srgbClr val="9BEBA8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892054" y="1875455"/>
            <a:ext cx="6272231" cy="847311"/>
          </a:xfrm>
          <a:prstGeom prst="wedgeEllipseCallout">
            <a:avLst>
              <a:gd name="adj1" fmla="val -32024"/>
              <a:gd name="adj2" fmla="val 8892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solidFill>
              <a:srgbClr val="422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2263" y="3202832"/>
            <a:ext cx="9575777" cy="251208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বলতে পার</a:t>
            </a:r>
            <a:r>
              <a:rPr 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বে;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00454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0"/>
                            </p:stCondLst>
                            <p:childTnLst>
                              <p:par>
                                <p:cTn id="3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929640"/>
            <a:ext cx="1074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</a:rPr>
              <a:t>cZ©ywMR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kã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g‡b</a:t>
            </a:r>
            <a:r>
              <a:rPr lang="en-US" sz="4400" b="1" dirty="0">
                <a:latin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</a:rPr>
              <a:t>ivLvi</a:t>
            </a:r>
            <a:r>
              <a:rPr lang="en-US" sz="4400" b="1" dirty="0">
                <a:latin typeface="SutonnyMJ" pitchFamily="2" charset="0"/>
              </a:rPr>
              <a:t> ‡</a:t>
            </a:r>
            <a:r>
              <a:rPr lang="en-US" sz="4400" b="1" dirty="0" err="1">
                <a:latin typeface="SutonnyMJ" pitchFamily="2" charset="0"/>
              </a:rPr>
              <a:t>KŠkj</a:t>
            </a:r>
            <a:r>
              <a:rPr lang="en-US" sz="4400" b="1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  <a:p>
            <a:r>
              <a:rPr lang="en-US" sz="4400" dirty="0" err="1">
                <a:latin typeface="SutonnyMJ" pitchFamily="2" charset="0"/>
              </a:rPr>
              <a:t>cvw</a:t>
            </a:r>
            <a:r>
              <a:rPr lang="en-US" sz="4400" dirty="0">
                <a:latin typeface="SutonnyMJ" pitchFamily="2" charset="0"/>
              </a:rPr>
              <a:t>`ª </a:t>
            </a:r>
            <a:r>
              <a:rPr lang="en-US" sz="4400" dirty="0" err="1">
                <a:latin typeface="SutonnyMJ" pitchFamily="2" charset="0"/>
              </a:rPr>
              <a:t>wMR©v</a:t>
            </a:r>
            <a:r>
              <a:rPr lang="en-US" sz="4400" dirty="0">
                <a:latin typeface="SutonnyMJ" pitchFamily="2" charset="0"/>
              </a:rPr>
              <a:t> †_‡K ¸`</a:t>
            </a:r>
            <a:r>
              <a:rPr lang="en-US" sz="4400" dirty="0" err="1">
                <a:latin typeface="SutonnyMJ" pitchFamily="2" charset="0"/>
              </a:rPr>
              <a:t>v‡g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Mj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Avjwc‡bi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· †_‡K </a:t>
            </a:r>
            <a:r>
              <a:rPr lang="en-US" sz="4400" dirty="0" err="1">
                <a:latin typeface="SutonnyMJ" pitchFamily="2" charset="0"/>
              </a:rPr>
              <a:t>Pvwe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wb‡q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Avjgvwi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Ly‡j</a:t>
            </a:r>
            <a:r>
              <a:rPr lang="en-US" sz="4400" dirty="0">
                <a:latin typeface="SutonnyMJ" pitchFamily="2" charset="0"/>
              </a:rPr>
              <a:t> †`</a:t>
            </a:r>
            <a:r>
              <a:rPr lang="en-US" sz="4400" dirty="0" err="1">
                <a:latin typeface="SutonnyMJ" pitchFamily="2" charset="0"/>
              </a:rPr>
              <a:t>Lj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bv¯Ív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cvDiæwU</a:t>
            </a:r>
            <a:r>
              <a:rPr lang="en-US" sz="4400" dirty="0">
                <a:latin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</a:rPr>
              <a:t>Avbvim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bó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n‡q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Mj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</a:rPr>
              <a:t>c‡i</a:t>
            </a:r>
            <a:r>
              <a:rPr lang="en-US" sz="4400" dirty="0">
                <a:latin typeface="SutonnyMJ" pitchFamily="2" charset="0"/>
              </a:rPr>
              <a:t> †m </a:t>
            </a:r>
            <a:r>
              <a:rPr lang="en-US" sz="4400" dirty="0" err="1">
                <a:latin typeface="SutonnyMJ" pitchFamily="2" charset="0"/>
              </a:rPr>
              <a:t>evjwZ‡Z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cqviv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wb‡q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P‡j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Mj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endParaRPr lang="en-US" sz="4400" dirty="0">
              <a:latin typeface="SutonnyMJ" pitchFamily="2" charset="0"/>
            </a:endParaRPr>
          </a:p>
          <a:p>
            <a:r>
              <a:rPr lang="en-US" sz="4400" dirty="0">
                <a:latin typeface="SutonnyMJ" pitchFamily="2" charset="0"/>
              </a:rPr>
              <a:t>‡</a:t>
            </a:r>
            <a:r>
              <a:rPr lang="en-US" sz="4400" dirty="0" err="1">
                <a:latin typeface="SutonnyMJ" pitchFamily="2" charset="0"/>
              </a:rPr>
              <a:t>hgb</a:t>
            </a:r>
            <a:r>
              <a:rPr lang="en-US" sz="4400" dirty="0">
                <a:latin typeface="SutonnyMJ" pitchFamily="2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cvw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`ª,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wMR©v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¸`vg,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Avjwcb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Pvwe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Avjgvwi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bv¯Ív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cvDiæwU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Avbvim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evjwZ</a:t>
            </a:r>
            <a:r>
              <a:rPr lang="en-US" sz="4400" dirty="0">
                <a:solidFill>
                  <a:srgbClr val="FF0000"/>
                </a:solidFill>
                <a:latin typeface="SutonnyMJ" pitchFamily="2" charset="0"/>
              </a:rPr>
              <a:t>, †</a:t>
            </a:r>
            <a:r>
              <a:rPr lang="en-US" sz="4400" dirty="0" err="1">
                <a:solidFill>
                  <a:srgbClr val="FF0000"/>
                </a:solidFill>
                <a:latin typeface="SutonnyMJ" pitchFamily="2" charset="0"/>
              </a:rPr>
              <a:t>cqviv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BZ¨vw</a:t>
            </a:r>
            <a:r>
              <a:rPr lang="en-US" sz="4400" dirty="0">
                <a:latin typeface="SutonnyMJ" pitchFamily="2" charset="0"/>
              </a:rPr>
              <a:t>` </a:t>
            </a:r>
            <a:r>
              <a:rPr lang="en-US" sz="4400" dirty="0" err="1">
                <a:latin typeface="SutonnyMJ" pitchFamily="2" charset="0"/>
              </a:rPr>
              <a:t>cZz©wMR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kã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8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51560"/>
            <a:ext cx="10317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SutonnyMJ" pitchFamily="2" charset="0"/>
              </a:rPr>
              <a:t>divwm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kã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g‡b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ivLvi</a:t>
            </a:r>
            <a:r>
              <a:rPr lang="en-US" sz="6000" b="1" dirty="0">
                <a:latin typeface="SutonnyMJ" pitchFamily="2" charset="0"/>
              </a:rPr>
              <a:t> ‡</a:t>
            </a:r>
            <a:r>
              <a:rPr lang="en-US" sz="6000" b="1" dirty="0" err="1">
                <a:latin typeface="SutonnyMJ" pitchFamily="2" charset="0"/>
              </a:rPr>
              <a:t>KŠkj</a:t>
            </a:r>
            <a:r>
              <a:rPr lang="en-US" sz="6000" b="1" dirty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</a:rPr>
              <a:t>divwm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i¯Íivi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wW‡cv‡Z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KvZ©yR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Kzcb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cvIqv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hvq</a:t>
            </a:r>
            <a:r>
              <a:rPr lang="en-US" sz="6000" dirty="0">
                <a:latin typeface="SutonnyMJ" pitchFamily="2" charset="0"/>
              </a:rPr>
              <a:t>| 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†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- 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i¯Íiv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wW‡cv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KvZ©yR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Kzcb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BZ¨vw</a:t>
            </a:r>
            <a:r>
              <a:rPr lang="en-US" sz="6000" dirty="0">
                <a:latin typeface="SutonnyMJ" pitchFamily="2" charset="0"/>
              </a:rPr>
              <a:t>` </a:t>
            </a:r>
            <a:r>
              <a:rPr lang="en-US" sz="6000" dirty="0" err="1">
                <a:latin typeface="SutonnyMJ" pitchFamily="2" charset="0"/>
              </a:rPr>
              <a:t>divwm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kã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01040"/>
            <a:ext cx="10317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</a:rPr>
              <a:t>Ij</a:t>
            </a:r>
            <a:r>
              <a:rPr lang="en-US" sz="5400" b="1" dirty="0">
                <a:latin typeface="SutonnyMJ" pitchFamily="2" charset="0"/>
              </a:rPr>
              <a:t>›`</a:t>
            </a:r>
            <a:r>
              <a:rPr lang="en-US" sz="5400" b="1" dirty="0" err="1">
                <a:latin typeface="SutonnyMJ" pitchFamily="2" charset="0"/>
              </a:rPr>
              <a:t>vR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kã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g‡b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ivLvi</a:t>
            </a:r>
            <a:r>
              <a:rPr lang="en-US" sz="5400" b="1" dirty="0">
                <a:latin typeface="SutonnyMJ" pitchFamily="2" charset="0"/>
              </a:rPr>
              <a:t> ‡</a:t>
            </a:r>
            <a:r>
              <a:rPr lang="en-US" sz="5400" b="1" dirty="0" err="1">
                <a:latin typeface="SutonnyMJ" pitchFamily="2" charset="0"/>
              </a:rPr>
              <a:t>KŠkj</a:t>
            </a:r>
            <a:r>
              <a:rPr lang="en-US" sz="5400" b="1" dirty="0">
                <a:latin typeface="SutonnyMJ" pitchFamily="2" charset="0"/>
              </a:rPr>
              <a:t>| </a:t>
            </a:r>
            <a:endParaRPr lang="en-US" sz="5400" dirty="0">
              <a:latin typeface="SutonnyMJ" pitchFamily="2" charset="0"/>
            </a:endParaRPr>
          </a:p>
          <a:p>
            <a:r>
              <a:rPr lang="en-US" sz="5400" dirty="0" err="1">
                <a:latin typeface="SutonnyMJ" pitchFamily="2" charset="0"/>
              </a:rPr>
              <a:t>Ij</a:t>
            </a:r>
            <a:r>
              <a:rPr lang="en-US" sz="5400" dirty="0">
                <a:latin typeface="SutonnyMJ" pitchFamily="2" charset="0"/>
              </a:rPr>
              <a:t>›`</a:t>
            </a:r>
            <a:r>
              <a:rPr lang="en-US" sz="5400" dirty="0" err="1">
                <a:latin typeface="SutonnyMJ" pitchFamily="2" charset="0"/>
              </a:rPr>
              <a:t>vRiv</a:t>
            </a:r>
            <a:r>
              <a:rPr lang="en-US" sz="5400" dirty="0">
                <a:latin typeface="SutonnyMJ" pitchFamily="2" charset="0"/>
              </a:rPr>
              <a:t> B¯‹</a:t>
            </a:r>
            <a:r>
              <a:rPr lang="en-US" sz="5400" dirty="0" err="1">
                <a:latin typeface="SutonnyMJ" pitchFamily="2" charset="0"/>
              </a:rPr>
              <a:t>vcb</a:t>
            </a:r>
            <a:r>
              <a:rPr lang="en-US" sz="5400" dirty="0">
                <a:latin typeface="SutonnyMJ" pitchFamily="2" charset="0"/>
              </a:rPr>
              <a:t>, †</a:t>
            </a:r>
            <a:r>
              <a:rPr lang="en-US" sz="5400" dirty="0" err="1">
                <a:latin typeface="SutonnyMJ" pitchFamily="2" charset="0"/>
              </a:rPr>
              <a:t>UKKv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Zziæc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iæBZb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niZb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BZ¨vw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w`‡q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Zvm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L‡j</a:t>
            </a:r>
            <a:r>
              <a:rPr lang="en-US" sz="5400" dirty="0">
                <a:latin typeface="SutonnyMJ" pitchFamily="2" charset="0"/>
              </a:rPr>
              <a:t>| </a:t>
            </a:r>
            <a:endParaRPr lang="en-US" sz="5400" dirty="0" smtClean="0">
              <a:latin typeface="SutonnyMJ" pitchFamily="2" charset="0"/>
            </a:endParaRPr>
          </a:p>
          <a:p>
            <a:endParaRPr lang="en-US" sz="5400" dirty="0">
              <a:latin typeface="SutonnyMJ" pitchFamily="2" charset="0"/>
            </a:endParaRPr>
          </a:p>
          <a:p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</a:rPr>
              <a:t>hgb</a:t>
            </a:r>
            <a:r>
              <a:rPr lang="en-US" sz="5400" dirty="0">
                <a:latin typeface="SutonnyMJ" pitchFamily="2" charset="0"/>
              </a:rPr>
              <a:t>- 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B¯‹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vcb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, †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UKKv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Zziæc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iæBZb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niZb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BZ¨vw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Ij</a:t>
            </a:r>
            <a:r>
              <a:rPr lang="en-US" sz="5400" dirty="0">
                <a:latin typeface="SutonnyMJ" pitchFamily="2" charset="0"/>
              </a:rPr>
              <a:t>›`</a:t>
            </a:r>
            <a:r>
              <a:rPr lang="en-US" sz="5400" dirty="0" err="1">
                <a:latin typeface="SutonnyMJ" pitchFamily="2" charset="0"/>
              </a:rPr>
              <a:t>vR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kã</a:t>
            </a:r>
            <a:r>
              <a:rPr lang="en-US" sz="5400" dirty="0" smtClean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20" y="960120"/>
            <a:ext cx="1059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SutonnyMJ" pitchFamily="2" charset="0"/>
              </a:rPr>
              <a:t>¸</a:t>
            </a:r>
            <a:r>
              <a:rPr lang="en-US" sz="5400" b="1" dirty="0" err="1">
                <a:latin typeface="SutonnyMJ" pitchFamily="2" charset="0"/>
              </a:rPr>
              <a:t>RivwU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kã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g‡b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ivLvi</a:t>
            </a:r>
            <a:r>
              <a:rPr lang="en-US" sz="5400" b="1" dirty="0">
                <a:latin typeface="SutonnyMJ" pitchFamily="2" charset="0"/>
              </a:rPr>
              <a:t> ‡</a:t>
            </a:r>
            <a:r>
              <a:rPr lang="en-US" sz="5400" b="1" dirty="0" err="1">
                <a:latin typeface="SutonnyMJ" pitchFamily="2" charset="0"/>
              </a:rPr>
              <a:t>KŠkj</a:t>
            </a:r>
            <a:r>
              <a:rPr lang="en-US" sz="5400" b="1" dirty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  <a:p>
            <a:r>
              <a:rPr lang="en-US" sz="5400" dirty="0">
                <a:latin typeface="SutonnyMJ" pitchFamily="2" charset="0"/>
              </a:rPr>
              <a:t>¸</a:t>
            </a:r>
            <a:r>
              <a:rPr lang="en-US" sz="5400" dirty="0" err="1" smtClean="0">
                <a:latin typeface="SutonnyMJ" pitchFamily="2" charset="0"/>
              </a:rPr>
              <a:t>RivwUiv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LÏi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c‡o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niZvj</a:t>
            </a:r>
            <a:r>
              <a:rPr lang="en-US" sz="5400" dirty="0">
                <a:latin typeface="SutonnyMJ" pitchFamily="2" charset="0"/>
              </a:rPr>
              <a:t> †`q| </a:t>
            </a:r>
            <a:endParaRPr lang="en-US" sz="5400" dirty="0" smtClean="0">
              <a:latin typeface="SutonnyMJ" pitchFamily="2" charset="0"/>
            </a:endParaRPr>
          </a:p>
          <a:p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</a:rPr>
              <a:t>hgb</a:t>
            </a:r>
            <a:r>
              <a:rPr lang="en-US" sz="5400" dirty="0">
                <a:latin typeface="SutonnyMJ" pitchFamily="2" charset="0"/>
              </a:rPr>
              <a:t>-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LÏi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niZvj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BZ¨vw</a:t>
            </a:r>
            <a:r>
              <a:rPr lang="en-US" sz="5400" dirty="0">
                <a:latin typeface="SutonnyMJ" pitchFamily="2" charset="0"/>
              </a:rPr>
              <a:t>` ¸</a:t>
            </a:r>
            <a:r>
              <a:rPr lang="en-US" sz="5400" dirty="0" err="1">
                <a:latin typeface="SutonnyMJ" pitchFamily="2" charset="0"/>
              </a:rPr>
              <a:t>RivwU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kã</a:t>
            </a:r>
            <a:r>
              <a:rPr lang="en-US" sz="5400" dirty="0">
                <a:latin typeface="SutonnyMJ" pitchFamily="2" charset="0"/>
              </a:rPr>
              <a:t>|</a:t>
            </a:r>
          </a:p>
          <a:p>
            <a:pPr algn="ctr"/>
            <a:r>
              <a:rPr lang="en-US" sz="5400" b="1" dirty="0" err="1" smtClean="0">
                <a:latin typeface="SutonnyMJ" pitchFamily="2" charset="0"/>
              </a:rPr>
              <a:t>cvÄvwe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kã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g‡b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ivLvi</a:t>
            </a:r>
            <a:r>
              <a:rPr lang="en-US" sz="5400" b="1" dirty="0">
                <a:latin typeface="SutonnyMJ" pitchFamily="2" charset="0"/>
              </a:rPr>
              <a:t> ‡</a:t>
            </a:r>
            <a:r>
              <a:rPr lang="en-US" sz="5400" b="1" dirty="0" err="1">
                <a:latin typeface="SutonnyMJ" pitchFamily="2" charset="0"/>
              </a:rPr>
              <a:t>KŠkj</a:t>
            </a:r>
            <a:r>
              <a:rPr lang="en-US" sz="5400" b="1" dirty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  <a:p>
            <a:r>
              <a:rPr lang="en-US" sz="5400" dirty="0" err="1">
                <a:latin typeface="SutonnyMJ" pitchFamily="2" charset="0"/>
              </a:rPr>
              <a:t>wkL</a:t>
            </a:r>
            <a:r>
              <a:rPr lang="en-US" sz="5400" dirty="0">
                <a:latin typeface="SutonnyMJ" pitchFamily="2" charset="0"/>
              </a:rPr>
              <a:t>‡`i </a:t>
            </a:r>
            <a:r>
              <a:rPr lang="en-US" sz="5400" dirty="0" err="1">
                <a:latin typeface="SutonnyMJ" pitchFamily="2" charset="0"/>
              </a:rPr>
              <a:t>cvÄvwei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Pvwn`v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ewk</a:t>
            </a:r>
            <a:r>
              <a:rPr lang="en-US" sz="5400" dirty="0">
                <a:latin typeface="SutonnyMJ" pitchFamily="2" charset="0"/>
              </a:rPr>
              <a:t>| </a:t>
            </a:r>
            <a:endParaRPr lang="en-US" sz="5400" dirty="0" smtClean="0">
              <a:latin typeface="SutonnyMJ" pitchFamily="2" charset="0"/>
            </a:endParaRPr>
          </a:p>
          <a:p>
            <a:r>
              <a:rPr lang="en-US" sz="5400" dirty="0" smtClean="0">
                <a:latin typeface="SutonnyMJ" pitchFamily="2" charset="0"/>
              </a:rPr>
              <a:t>†</a:t>
            </a:r>
            <a:r>
              <a:rPr lang="en-US" sz="5400" dirty="0" err="1">
                <a:latin typeface="SutonnyMJ" pitchFamily="2" charset="0"/>
              </a:rPr>
              <a:t>hgb</a:t>
            </a:r>
            <a:r>
              <a:rPr lang="en-US" sz="5400" dirty="0">
                <a:latin typeface="SutonnyMJ" pitchFamily="2" charset="0"/>
              </a:rPr>
              <a:t>-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wkL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Pvwn`v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BZ¨vw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 smtClean="0">
                <a:latin typeface="SutonnyMJ" pitchFamily="2" charset="0"/>
              </a:rPr>
              <a:t>cvÄvwe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kã</a:t>
            </a:r>
            <a:r>
              <a:rPr lang="en-US" sz="5400" dirty="0" smtClean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</TotalTime>
  <Words>544</Words>
  <Application>Microsoft Office PowerPoint</Application>
  <PresentationFormat>Custom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2020-08-14T03:24:31Z</dcterms:created>
  <dcterms:modified xsi:type="dcterms:W3CDTF">2020-08-28T11:02:18Z</dcterms:modified>
</cp:coreProperties>
</file>