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5"/>
  </p:notesMasterIdLst>
  <p:sldIdLst>
    <p:sldId id="366" r:id="rId3"/>
    <p:sldId id="361" r:id="rId4"/>
    <p:sldId id="359" r:id="rId5"/>
    <p:sldId id="316" r:id="rId6"/>
    <p:sldId id="362" r:id="rId7"/>
    <p:sldId id="364" r:id="rId8"/>
    <p:sldId id="363" r:id="rId9"/>
    <p:sldId id="367" r:id="rId10"/>
    <p:sldId id="355" r:id="rId11"/>
    <p:sldId id="356" r:id="rId12"/>
    <p:sldId id="357" r:id="rId13"/>
    <p:sldId id="358" r:id="rId14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9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9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0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../slides/slide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-1143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3832223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13" y="3872168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29" y="1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91" y="-12438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729614" y="6992526"/>
            <a:ext cx="438912" cy="4389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403698" y="7004483"/>
            <a:ext cx="438912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sp>
        <p:nvSpPr>
          <p:cNvPr id="23" name="Action Button: Home 22">
            <a:hlinkClick r:id="rId12" action="ppaction://hlinksldjump" highlightClick="1"/>
          </p:cNvPr>
          <p:cNvSpPr/>
          <p:nvPr userDrawn="1"/>
        </p:nvSpPr>
        <p:spPr>
          <a:xfrm>
            <a:off x="6907229" y="7028922"/>
            <a:ext cx="548640" cy="438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" y="5373264"/>
            <a:ext cx="14630400" cy="2856336"/>
          </a:xfrm>
          <a:prstGeom prst="rect">
            <a:avLst/>
          </a:prstGeom>
        </p:spPr>
      </p:pic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" y="19251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4080" y="457200"/>
            <a:ext cx="2560320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53108" y="915965"/>
            <a:ext cx="3668684" cy="575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8857" y="1645920"/>
            <a:ext cx="12923520" cy="73152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wb‡Pi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Kvb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¸‡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jv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we‡`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wk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© ? 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857" y="256032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40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bvg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74" y="320040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Mi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857" y="384048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40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ni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940" y="4480560"/>
            <a:ext cx="12923520" cy="64008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4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941" y="5212080"/>
            <a:ext cx="299258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04363" y="5228706"/>
            <a:ext cx="3208714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4443" y="5228706"/>
            <a:ext cx="3086794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96204" y="5212080"/>
            <a:ext cx="3347257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4" name="Oval 13"/>
          <p:cNvSpPr/>
          <p:nvPr/>
        </p:nvSpPr>
        <p:spPr>
          <a:xfrm>
            <a:off x="10540537" y="5245332"/>
            <a:ext cx="731520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6691" y="658368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KvR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2291" y="658368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cÖwZ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691" y="731520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we‡kl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2291" y="731520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ch©šÍ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48451" y="6583680"/>
            <a:ext cx="731520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6690" y="5777346"/>
            <a:ext cx="1184175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NikoshBAN" panose="02000000000000000000" pitchFamily="2" charset="0"/>
              </a:rPr>
              <a:t>4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wd-eQi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kãwUi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wd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DcmM©wU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Kvb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A‡_©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cÖ‡qvM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n‡q‡Q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813" y="1009338"/>
            <a:ext cx="4599709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7048" y="5957786"/>
            <a:ext cx="12767240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we‡`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wk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© ¸‡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jv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Abykxjb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`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yB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evi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LvZvq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wj‡L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Avb‡e</a:t>
            </a:r>
            <a:r>
              <a:rPr lang="en-US" sz="4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en-US" sz="54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5" y="1895377"/>
            <a:ext cx="9199139" cy="3970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3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263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9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268590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8229" y="3873993"/>
            <a:ext cx="5027327" cy="2680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Z…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Zxq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mßg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2450593"/>
            <a:ext cx="11905488" cy="2665345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16600" b="1" dirty="0" smtClean="0">
                <a:latin typeface="SutonnyMJ" pitchFamily="2" charset="0"/>
                <a:cs typeface="NikoshBAN" panose="02000000000000000000" pitchFamily="2" charset="0"/>
              </a:rPr>
              <a:t>we‡`</a:t>
            </a:r>
            <a:r>
              <a:rPr lang="en-US" sz="16600" b="1" dirty="0" err="1" smtClean="0">
                <a:latin typeface="SutonnyMJ" pitchFamily="2" charset="0"/>
                <a:cs typeface="NikoshBAN" panose="02000000000000000000" pitchFamily="2" charset="0"/>
              </a:rPr>
              <a:t>wk</a:t>
            </a:r>
            <a:r>
              <a:rPr lang="en-US" sz="166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  <a:cs typeface="NikoshBAN" panose="02000000000000000000" pitchFamily="2" charset="0"/>
              </a:rPr>
              <a:t>DcmM</a:t>
            </a:r>
            <a:r>
              <a:rPr lang="en-US" sz="16600" b="1" dirty="0" smtClean="0">
                <a:latin typeface="SutonnyMJ" pitchFamily="2" charset="0"/>
                <a:cs typeface="NikoshBAN" panose="02000000000000000000" pitchFamily="2" charset="0"/>
              </a:rPr>
              <a:t>© </a:t>
            </a:r>
            <a:endParaRPr lang="en-US" sz="166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0" y="759592"/>
            <a:ext cx="2926080" cy="923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3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3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162" y="2001719"/>
            <a:ext cx="9672320" cy="701730"/>
          </a:xfrm>
          <a:prstGeom prst="rect">
            <a:avLst/>
          </a:prstGeom>
          <a:noFill/>
          <a:ln>
            <a:noFill/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38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2" y="3378538"/>
            <a:ext cx="12161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we‡`</a:t>
            </a:r>
            <a:r>
              <a:rPr lang="en-US" sz="4800" b="1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</a:t>
            </a: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Gi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পরিচয়  উল্লেখ করতে পারবে</a:t>
            </a:r>
            <a:r>
              <a:rPr lang="bn-BD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we‡`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bn-BD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প্রয়োগ করতে পারবে</a:t>
            </a:r>
            <a:r>
              <a:rPr lang="bn-BD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we‡`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wPwýZ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en-US" sz="48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we‡`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©¸‡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jv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652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944238"/>
            <a:ext cx="1316254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SutonnyMJ" pitchFamily="2" charset="0"/>
              </a:rPr>
              <a:t>we‡`</a:t>
            </a:r>
            <a:r>
              <a:rPr lang="en-US" sz="7200" b="1" dirty="0" err="1" smtClean="0">
                <a:latin typeface="SutonnyMJ" pitchFamily="2" charset="0"/>
              </a:rPr>
              <a:t>wk</a:t>
            </a:r>
            <a:r>
              <a:rPr lang="en-US" sz="7200" b="1" dirty="0" smtClean="0">
                <a:latin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</a:rPr>
              <a:t>DcmM</a:t>
            </a:r>
            <a:r>
              <a:rPr lang="en-US" sz="7200" b="1" dirty="0" smtClean="0">
                <a:latin typeface="SutonnyMJ" pitchFamily="2" charset="0"/>
              </a:rPr>
              <a:t>©</a:t>
            </a:r>
          </a:p>
          <a:p>
            <a:pPr algn="ctr"/>
            <a:endParaRPr lang="en-US" sz="2800" dirty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we‡`</a:t>
            </a:r>
            <a:r>
              <a:rPr lang="en-US" sz="7200" dirty="0" err="1" smtClean="0">
                <a:latin typeface="SutonnyMJ" pitchFamily="2" charset="0"/>
              </a:rPr>
              <a:t>wk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DcmM</a:t>
            </a:r>
            <a:r>
              <a:rPr lang="en-US" sz="7200" dirty="0">
                <a:latin typeface="SutonnyMJ" pitchFamily="2" charset="0"/>
              </a:rPr>
              <a:t>© </a:t>
            </a:r>
            <a:r>
              <a:rPr lang="en-US" sz="7200" dirty="0" err="1">
                <a:latin typeface="SutonnyMJ" pitchFamily="2" charset="0"/>
              </a:rPr>
              <a:t>g‡b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ivLvi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Dcvq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pPr algn="ctr"/>
            <a:endParaRPr lang="en-US" sz="3600" dirty="0" smtClean="0">
              <a:latin typeface="SutonnyMJ" pitchFamily="2" charset="0"/>
            </a:endParaRPr>
          </a:p>
          <a:p>
            <a:pPr algn="ctr"/>
            <a:r>
              <a:rPr lang="en-US" sz="5400" b="1" dirty="0" err="1" smtClean="0">
                <a:latin typeface="SutonnyMJ" pitchFamily="2" charset="0"/>
              </a:rPr>
              <a:t>Avgv</a:t>
            </a:r>
            <a:r>
              <a:rPr lang="en-US" sz="5400" b="1" dirty="0" smtClean="0">
                <a:latin typeface="SutonnyMJ" pitchFamily="2" charset="0"/>
              </a:rPr>
              <a:t>‡`i </a:t>
            </a:r>
            <a:r>
              <a:rPr lang="en-US" sz="5400" b="1" dirty="0" err="1" smtClean="0">
                <a:latin typeface="SutonnyMJ" pitchFamily="2" charset="0"/>
              </a:rPr>
              <a:t>evsjv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e¨vKi‡Y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Aviwe</a:t>
            </a:r>
            <a:r>
              <a:rPr lang="en-US" sz="5400" b="1" dirty="0" smtClean="0">
                <a:latin typeface="SutonnyMJ" pitchFamily="2" charset="0"/>
              </a:rPr>
              <a:t>, </a:t>
            </a:r>
            <a:r>
              <a:rPr lang="en-US" sz="5400" b="1" dirty="0" err="1" smtClean="0">
                <a:latin typeface="SutonnyMJ" pitchFamily="2" charset="0"/>
              </a:rPr>
              <a:t>dviwm</a:t>
            </a:r>
            <a:r>
              <a:rPr lang="en-US" sz="5400" b="1" dirty="0" smtClean="0">
                <a:latin typeface="SutonnyMJ" pitchFamily="2" charset="0"/>
              </a:rPr>
              <a:t>, </a:t>
            </a:r>
            <a:r>
              <a:rPr lang="en-US" sz="5400" b="1" dirty="0" err="1" smtClean="0">
                <a:latin typeface="SutonnyMJ" pitchFamily="2" charset="0"/>
              </a:rPr>
              <a:t>Bs‡iwR</a:t>
            </a:r>
            <a:r>
              <a:rPr lang="en-US" sz="5400" b="1" dirty="0" smtClean="0">
                <a:latin typeface="SutonnyMJ" pitchFamily="2" charset="0"/>
              </a:rPr>
              <a:t>, </a:t>
            </a:r>
            <a:r>
              <a:rPr lang="en-US" sz="5400" b="1" dirty="0" err="1" smtClean="0">
                <a:latin typeface="SutonnyMJ" pitchFamily="2" charset="0"/>
              </a:rPr>
              <a:t>wnw</a:t>
            </a:r>
            <a:r>
              <a:rPr lang="en-US" sz="5400" b="1" dirty="0" smtClean="0">
                <a:latin typeface="SutonnyMJ" pitchFamily="2" charset="0"/>
              </a:rPr>
              <a:t>›` </a:t>
            </a:r>
            <a:r>
              <a:rPr lang="en-US" sz="5400" b="1" dirty="0" err="1" smtClean="0">
                <a:latin typeface="SutonnyMJ" pitchFamily="2" charset="0"/>
              </a:rPr>
              <a:t>Gme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fvlvi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eû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kã</a:t>
            </a:r>
            <a:r>
              <a:rPr lang="en-US" sz="5400" b="1" dirty="0" smtClean="0">
                <a:latin typeface="SutonnyMJ" pitchFamily="2" charset="0"/>
              </a:rPr>
              <a:t> `</a:t>
            </a:r>
            <a:r>
              <a:rPr lang="en-US" sz="5400" b="1" dirty="0" err="1" smtClean="0">
                <a:latin typeface="SutonnyMJ" pitchFamily="2" charset="0"/>
              </a:rPr>
              <a:t>xN©Kvj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a‡i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evsjv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fvlvq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cÖPwj</a:t>
            </a:r>
            <a:r>
              <a:rPr lang="en-US" sz="5400" b="1" dirty="0" err="1">
                <a:latin typeface="SutonnyMJ" pitchFamily="2" charset="0"/>
              </a:rPr>
              <a:t>Z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i‡q‡Q</a:t>
            </a:r>
            <a:r>
              <a:rPr lang="en-US" sz="5400" b="1" dirty="0" smtClean="0">
                <a:latin typeface="SutonnyMJ" pitchFamily="2" charset="0"/>
              </a:rPr>
              <a:t>| G m‡½ KZ¸‡</a:t>
            </a:r>
            <a:r>
              <a:rPr lang="en-US" sz="5400" b="1" dirty="0" err="1" smtClean="0">
                <a:latin typeface="SutonnyMJ" pitchFamily="2" charset="0"/>
              </a:rPr>
              <a:t>jv</a:t>
            </a:r>
            <a:r>
              <a:rPr lang="en-US" sz="5400" b="1" dirty="0" smtClean="0">
                <a:latin typeface="SutonnyMJ" pitchFamily="2" charset="0"/>
              </a:rPr>
              <a:t> we‡`</a:t>
            </a:r>
            <a:r>
              <a:rPr lang="en-US" sz="5400" b="1" dirty="0" err="1" smtClean="0">
                <a:latin typeface="SutonnyMJ" pitchFamily="2" charset="0"/>
              </a:rPr>
              <a:t>wk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DcmM©I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evsjvq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Pvjy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i‡q‡Q</a:t>
            </a:r>
            <a:r>
              <a:rPr lang="en-US" sz="5400" b="1" dirty="0" smtClean="0">
                <a:latin typeface="SutonnyMJ" pitchFamily="2" charset="0"/>
              </a:rPr>
              <a:t>|</a:t>
            </a:r>
            <a:endParaRPr lang="en-US" sz="5400" dirty="0" smtClean="0">
              <a:latin typeface="SutonnyMJ" pitchFamily="2" charset="0"/>
            </a:endParaRPr>
          </a:p>
          <a:p>
            <a:pPr algn="ctr"/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112" y="969264"/>
            <a:ext cx="129844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</a:rPr>
              <a:t>K. </a:t>
            </a:r>
            <a:r>
              <a:rPr lang="en-US" sz="6000" b="1" dirty="0" err="1">
                <a:latin typeface="SutonnyMJ" pitchFamily="2" charset="0"/>
              </a:rPr>
              <a:t>dviwm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DcmM</a:t>
            </a:r>
            <a:r>
              <a:rPr lang="en-US" sz="6000" b="1" dirty="0">
                <a:latin typeface="SutonnyMJ" pitchFamily="2" charset="0"/>
              </a:rPr>
              <a:t>©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dirty="0" err="1">
                <a:latin typeface="SutonnyMJ" pitchFamily="2" charset="0"/>
              </a:rPr>
              <a:t>g‡b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ivLvi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Dcvq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KviLvbvi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icËbx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bvgÄyi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nIqvq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e`gvk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KgAv</a:t>
            </a:r>
            <a:r>
              <a:rPr lang="en-US" sz="6000" dirty="0">
                <a:latin typeface="SutonnyMJ" pitchFamily="2" charset="0"/>
              </a:rPr>
              <a:t>‡°j †</a:t>
            </a:r>
            <a:r>
              <a:rPr lang="en-US" sz="6000" dirty="0" err="1">
                <a:latin typeface="SutonnyMJ" pitchFamily="2" charset="0"/>
              </a:rPr>
              <a:t>eKvi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wd</a:t>
            </a:r>
            <a:r>
              <a:rPr lang="en-US" sz="6000" dirty="0">
                <a:latin typeface="SutonnyMJ" pitchFamily="2" charset="0"/>
              </a:rPr>
              <a:t>-‡</a:t>
            </a:r>
            <a:r>
              <a:rPr lang="en-US" sz="6000" dirty="0" err="1">
                <a:latin typeface="SutonnyMJ" pitchFamily="2" charset="0"/>
              </a:rPr>
              <a:t>ivR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eKjg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Awdmv‡ii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Kv‡Q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hvq</a:t>
            </a:r>
            <a:r>
              <a:rPr lang="en-US" sz="6000" dirty="0">
                <a:latin typeface="SutonnyMJ" pitchFamily="2" charset="0"/>
              </a:rPr>
              <a:t>| †m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eiLv¯Í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Ki‡Z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wbgivwR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nq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Kvi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`i,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e`, Kg, †e,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wd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e,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ei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wbg</a:t>
            </a:r>
            <a:r>
              <a:rPr lang="en-US" sz="6000" dirty="0">
                <a:latin typeface="SutonnyMJ" pitchFamily="2" charset="0"/>
              </a:rPr>
              <a:t>| 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: </a:t>
            </a:r>
            <a:r>
              <a:rPr lang="en-US" sz="6000" dirty="0" err="1">
                <a:latin typeface="SutonnyMJ" pitchFamily="2" charset="0"/>
              </a:rPr>
              <a:t>KviLvbv</a:t>
            </a:r>
            <a:r>
              <a:rPr lang="en-US" sz="6000" dirty="0">
                <a:latin typeface="SutonnyMJ" pitchFamily="2" charset="0"/>
              </a:rPr>
              <a:t>, `</a:t>
            </a:r>
            <a:r>
              <a:rPr lang="en-US" sz="6000" dirty="0" err="1">
                <a:latin typeface="SutonnyMJ" pitchFamily="2" charset="0"/>
              </a:rPr>
              <a:t>icËbx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bvgÄyi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e`gvk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KgAv</a:t>
            </a:r>
            <a:r>
              <a:rPr lang="en-US" sz="6000" dirty="0">
                <a:latin typeface="SutonnyMJ" pitchFamily="2" charset="0"/>
              </a:rPr>
              <a:t>‡°j, †</a:t>
            </a:r>
            <a:r>
              <a:rPr lang="en-US" sz="6000" dirty="0" err="1">
                <a:latin typeface="SutonnyMJ" pitchFamily="2" charset="0"/>
              </a:rPr>
              <a:t>eKvi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wd</a:t>
            </a:r>
            <a:r>
              <a:rPr lang="en-US" sz="6000" dirty="0">
                <a:latin typeface="SutonnyMJ" pitchFamily="2" charset="0"/>
              </a:rPr>
              <a:t>-‡</a:t>
            </a:r>
            <a:r>
              <a:rPr lang="en-US" sz="6000" dirty="0" err="1">
                <a:latin typeface="SutonnyMJ" pitchFamily="2" charset="0"/>
              </a:rPr>
              <a:t>ivR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eKjg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eiLv¯Í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wbgivwR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BZ¨vw</a:t>
            </a:r>
            <a:r>
              <a:rPr lang="en-US" sz="6000" dirty="0" smtClean="0">
                <a:latin typeface="SutonnyMJ" pitchFamily="2" charset="0"/>
              </a:rPr>
              <a:t>`|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716" y="1097280"/>
            <a:ext cx="127727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smtClean="0">
                <a:latin typeface="SutonnyMJ" pitchFamily="2" charset="0"/>
              </a:rPr>
              <a:t>L</a:t>
            </a:r>
            <a:r>
              <a:rPr lang="en-US" sz="7200" dirty="0">
                <a:latin typeface="SutonnyMJ" pitchFamily="2" charset="0"/>
              </a:rPr>
              <a:t>. </a:t>
            </a:r>
            <a:r>
              <a:rPr lang="en-US" sz="7200" b="1" dirty="0" err="1">
                <a:latin typeface="SutonnyMJ" pitchFamily="2" charset="0"/>
              </a:rPr>
              <a:t>Aviwe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DcmM</a:t>
            </a:r>
            <a:r>
              <a:rPr lang="en-US" sz="7200" b="1" dirty="0">
                <a:latin typeface="SutonnyMJ" pitchFamily="2" charset="0"/>
              </a:rPr>
              <a:t>©</a:t>
            </a:r>
            <a:r>
              <a:rPr lang="en-US" sz="7200" dirty="0">
                <a:latin typeface="SutonnyMJ" pitchFamily="2" charset="0"/>
              </a:rPr>
              <a:t> : </a:t>
            </a:r>
            <a:r>
              <a:rPr lang="en-US" sz="7200" dirty="0" err="1">
                <a:latin typeface="SutonnyMJ" pitchFamily="2" charset="0"/>
              </a:rPr>
              <a:t>g‡b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ivLvi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Dcvq</a:t>
            </a:r>
            <a:r>
              <a:rPr lang="en-US" sz="7200" dirty="0">
                <a:latin typeface="SutonnyMJ" pitchFamily="2" charset="0"/>
              </a:rPr>
              <a:t>| </a:t>
            </a:r>
            <a:r>
              <a:rPr lang="en-US" sz="7200" dirty="0" err="1">
                <a:latin typeface="SutonnyMJ" pitchFamily="2" charset="0"/>
              </a:rPr>
              <a:t>Lvmgn‡ji</a:t>
            </a:r>
            <a:r>
              <a:rPr lang="en-US" sz="7200" dirty="0">
                <a:latin typeface="SutonnyMJ" pitchFamily="2" charset="0"/>
              </a:rPr>
              <a:t> Avg‡gv³vi </a:t>
            </a:r>
            <a:r>
              <a:rPr lang="en-US" sz="7200" dirty="0" err="1">
                <a:latin typeface="SutonnyMJ" pitchFamily="2" charset="0"/>
              </a:rPr>
              <a:t>L‡qi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Lvu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wnmv‡e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Miwgj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K‡i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jvcvËv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n‡q‡Q</a:t>
            </a:r>
            <a:r>
              <a:rPr lang="en-US" sz="7200" dirty="0">
                <a:latin typeface="SutonnyMJ" pitchFamily="2" charset="0"/>
              </a:rPr>
              <a:t>| </a:t>
            </a:r>
            <a:endParaRPr lang="en-US" sz="7200" dirty="0" smtClean="0">
              <a:latin typeface="SutonnyMJ" pitchFamily="2" charset="0"/>
            </a:endParaRPr>
          </a:p>
          <a:p>
            <a:pPr algn="just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Lvm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</a:rPr>
              <a:t>Avg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</a:rPr>
              <a:t>L‡qi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</a:rPr>
              <a:t>Mi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</a:rPr>
              <a:t>jv</a:t>
            </a:r>
            <a:r>
              <a:rPr lang="en-US" sz="7200" dirty="0">
                <a:latin typeface="SutonnyMJ" pitchFamily="2" charset="0"/>
              </a:rPr>
              <a:t>| ‡</a:t>
            </a:r>
            <a:r>
              <a:rPr lang="en-US" sz="7200" dirty="0" err="1">
                <a:latin typeface="SutonnyMJ" pitchFamily="2" charset="0"/>
              </a:rPr>
              <a:t>hgb</a:t>
            </a:r>
            <a:r>
              <a:rPr lang="en-US" sz="7200" dirty="0">
                <a:latin typeface="SutonnyMJ" pitchFamily="2" charset="0"/>
              </a:rPr>
              <a:t>: </a:t>
            </a:r>
            <a:r>
              <a:rPr lang="en-US" sz="7200" dirty="0" err="1">
                <a:latin typeface="SutonnyMJ" pitchFamily="2" charset="0"/>
              </a:rPr>
              <a:t>Lvmgnj</a:t>
            </a:r>
            <a:r>
              <a:rPr lang="en-US" sz="7200" dirty="0">
                <a:latin typeface="SutonnyMJ" pitchFamily="2" charset="0"/>
              </a:rPr>
              <a:t>, Avg‡gv³vi, </a:t>
            </a:r>
            <a:r>
              <a:rPr lang="en-US" sz="7200" dirty="0" err="1">
                <a:latin typeface="SutonnyMJ" pitchFamily="2" charset="0"/>
              </a:rPr>
              <a:t>L‡qi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Lv,u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Miwgj</a:t>
            </a:r>
            <a:r>
              <a:rPr lang="en-US" sz="7200" dirty="0">
                <a:latin typeface="SutonnyMJ" pitchFamily="2" charset="0"/>
              </a:rPr>
              <a:t>, </a:t>
            </a:r>
            <a:r>
              <a:rPr lang="en-US" sz="7200" dirty="0" err="1">
                <a:latin typeface="SutonnyMJ" pitchFamily="2" charset="0"/>
              </a:rPr>
              <a:t>jvcvËv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BZ¨vw</a:t>
            </a:r>
            <a:r>
              <a:rPr lang="en-US" sz="7200" dirty="0" smtClean="0">
                <a:latin typeface="SutonnyMJ" pitchFamily="2" charset="0"/>
              </a:rPr>
              <a:t>`|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021" y="1203158"/>
            <a:ext cx="132347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>
                <a:latin typeface="SutonnyMJ" pitchFamily="2" charset="0"/>
              </a:rPr>
              <a:t>M</a:t>
            </a:r>
            <a:r>
              <a:rPr lang="en-US" sz="6000" dirty="0">
                <a:latin typeface="SutonnyMJ" pitchFamily="2" charset="0"/>
              </a:rPr>
              <a:t>. </a:t>
            </a:r>
            <a:r>
              <a:rPr lang="en-US" sz="6000" b="1" dirty="0" err="1">
                <a:latin typeface="SutonnyMJ" pitchFamily="2" charset="0"/>
              </a:rPr>
              <a:t>Bs‡iwR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DcmM</a:t>
            </a:r>
            <a:r>
              <a:rPr lang="en-US" sz="6000" b="1" dirty="0">
                <a:latin typeface="SutonnyMJ" pitchFamily="2" charset="0"/>
              </a:rPr>
              <a:t>©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dirty="0" err="1">
                <a:latin typeface="SutonnyMJ" pitchFamily="2" charset="0"/>
              </a:rPr>
              <a:t>g‡b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ivLvi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Dcvq</a:t>
            </a:r>
            <a:r>
              <a:rPr lang="en-US" sz="6000" dirty="0">
                <a:latin typeface="SutonnyMJ" pitchFamily="2" charset="0"/>
              </a:rPr>
              <a:t>| †</a:t>
            </a:r>
            <a:r>
              <a:rPr lang="en-US" sz="6000" dirty="0" err="1">
                <a:latin typeface="SutonnyMJ" pitchFamily="2" charset="0"/>
              </a:rPr>
              <a:t>nW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mve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nvd-kvU</a:t>
            </a:r>
            <a:r>
              <a:rPr lang="en-US" sz="6000" dirty="0">
                <a:latin typeface="SutonnyMJ" pitchFamily="2" charset="0"/>
              </a:rPr>
              <a:t>© I </a:t>
            </a:r>
            <a:r>
              <a:rPr lang="en-US" sz="6000" dirty="0" err="1">
                <a:latin typeface="SutonnyMJ" pitchFamily="2" charset="0"/>
              </a:rPr>
              <a:t>dzj-c¨v›U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c‡o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wgwb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Awd‡m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hvq</a:t>
            </a:r>
            <a:r>
              <a:rPr lang="en-US" sz="6000" dirty="0">
                <a:latin typeface="SutonnyMJ" pitchFamily="2" charset="0"/>
              </a:rPr>
              <a:t>|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nW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mve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nvd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dzj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wgwb</a:t>
            </a:r>
            <a:r>
              <a:rPr lang="en-US" sz="6000" dirty="0">
                <a:latin typeface="SutonnyMJ" pitchFamily="2" charset="0"/>
              </a:rPr>
              <a:t>|  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: †</a:t>
            </a:r>
            <a:r>
              <a:rPr lang="en-US" sz="6000" dirty="0" err="1">
                <a:latin typeface="SutonnyMJ" pitchFamily="2" charset="0"/>
              </a:rPr>
              <a:t>nW-gv÷vi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mve</a:t>
            </a:r>
            <a:r>
              <a:rPr lang="en-US" sz="6000" dirty="0">
                <a:latin typeface="SutonnyMJ" pitchFamily="2" charset="0"/>
              </a:rPr>
              <a:t>-RR, </a:t>
            </a:r>
            <a:r>
              <a:rPr lang="en-US" sz="6000" dirty="0" err="1">
                <a:latin typeface="SutonnyMJ" pitchFamily="2" charset="0"/>
              </a:rPr>
              <a:t>nvd-kvU</a:t>
            </a:r>
            <a:r>
              <a:rPr lang="en-US" sz="6000" dirty="0">
                <a:latin typeface="SutonnyMJ" pitchFamily="2" charset="0"/>
              </a:rPr>
              <a:t>©, </a:t>
            </a:r>
            <a:r>
              <a:rPr lang="en-US" sz="6000" dirty="0" err="1">
                <a:latin typeface="SutonnyMJ" pitchFamily="2" charset="0"/>
              </a:rPr>
              <a:t>dzj-c¨v›U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wgwb-evm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BZ¨vw</a:t>
            </a:r>
            <a:r>
              <a:rPr lang="en-US" sz="6000" dirty="0">
                <a:latin typeface="SutonnyMJ" pitchFamily="2" charset="0"/>
              </a:rPr>
              <a:t>`|</a:t>
            </a:r>
          </a:p>
          <a:p>
            <a:pPr algn="just"/>
            <a:r>
              <a:rPr lang="en-US" sz="6000" dirty="0">
                <a:latin typeface="SutonnyMJ" pitchFamily="2" charset="0"/>
              </a:rPr>
              <a:t>N. </a:t>
            </a:r>
            <a:r>
              <a:rPr lang="en-US" sz="6000" b="1" dirty="0" err="1">
                <a:latin typeface="SutonnyMJ" pitchFamily="2" charset="0"/>
              </a:rPr>
              <a:t>wnw</a:t>
            </a:r>
            <a:r>
              <a:rPr lang="en-US" sz="6000" b="1" dirty="0">
                <a:latin typeface="SutonnyMJ" pitchFamily="2" charset="0"/>
              </a:rPr>
              <a:t>›` </a:t>
            </a:r>
            <a:r>
              <a:rPr lang="en-US" sz="6000" b="1" dirty="0" err="1">
                <a:latin typeface="SutonnyMJ" pitchFamily="2" charset="0"/>
              </a:rPr>
              <a:t>DcmM</a:t>
            </a:r>
            <a:r>
              <a:rPr lang="en-US" sz="6000" b="1" dirty="0">
                <a:latin typeface="SutonnyMJ" pitchFamily="2" charset="0"/>
              </a:rPr>
              <a:t>©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ni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| </a:t>
            </a:r>
            <a:r>
              <a:rPr lang="en-US" sz="6000" dirty="0" err="1" smtClean="0">
                <a:latin typeface="SutonnyMJ" pitchFamily="2" charset="0"/>
              </a:rPr>
              <a:t>cÖ‡Z¨K</a:t>
            </a:r>
            <a:r>
              <a:rPr lang="en-US" sz="6000" dirty="0" smtClean="0">
                <a:latin typeface="SutonnyMJ" pitchFamily="2" charset="0"/>
              </a:rPr>
              <a:t> A‡_©| </a:t>
            </a:r>
            <a:r>
              <a:rPr lang="en-US" sz="6000" dirty="0">
                <a:latin typeface="SutonnyMJ" pitchFamily="2" charset="0"/>
              </a:rPr>
              <a:t>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dirty="0" err="1">
                <a:latin typeface="SutonnyMJ" pitchFamily="2" charset="0"/>
              </a:rPr>
              <a:t>ni‡ivR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ninv‡gkv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BZ¨vw</a:t>
            </a:r>
            <a:r>
              <a:rPr lang="en-US" sz="6000" dirty="0">
                <a:latin typeface="SutonnyMJ" pitchFamily="2" charset="0"/>
              </a:rPr>
              <a:t>`|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4080" y="457200"/>
            <a:ext cx="2560320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7459288" y="301752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dviwm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032" y="374904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Bs‡iwR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9288" y="374904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wnw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›`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604" y="585216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dviwm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8204" y="585216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80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evsjv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604" y="658368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Aviwe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48204" y="658368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wn</a:t>
            </a:r>
            <a:r>
              <a:rPr lang="en-US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›`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53108" y="915965"/>
            <a:ext cx="3668684" cy="575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59288" y="3017520"/>
            <a:ext cx="781396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8334" y="6583680"/>
            <a:ext cx="781396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92" y="1920240"/>
            <a:ext cx="1222793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1.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wbgivwRi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wbg</a:t>
            </a:r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Kvb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ai‡bi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DcmM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©?</a:t>
            </a:r>
            <a:endParaRPr lang="en-US" sz="4800" b="1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8992" y="4596384"/>
            <a:ext cx="88741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2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Lvmgn‡ji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Lvm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Kvb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NikoshBAN" panose="02000000000000000000" pitchFamily="2" charset="0"/>
              </a:rPr>
              <a:t>ai‡bi</a:t>
            </a:r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NikoshBAN" panose="02000000000000000000" pitchFamily="2" charset="0"/>
              </a:rPr>
              <a:t>DcmM</a:t>
            </a:r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©?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6246" y="2918043"/>
            <a:ext cx="631454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(K)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Aviwe</a:t>
            </a:r>
            <a:endParaRPr lang="en-US" sz="44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646</TotalTime>
  <Words>596</Words>
  <Application>Microsoft Office PowerPoint</Application>
  <PresentationFormat>Custom</PresentationFormat>
  <Paragraphs>71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2020-08-14T03:24:31Z</dcterms:created>
  <dcterms:modified xsi:type="dcterms:W3CDTF">2020-09-18T17:35:07Z</dcterms:modified>
</cp:coreProperties>
</file>