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14"/>
  </p:notesMasterIdLst>
  <p:sldIdLst>
    <p:sldId id="366" r:id="rId3"/>
    <p:sldId id="361" r:id="rId4"/>
    <p:sldId id="359" r:id="rId5"/>
    <p:sldId id="316" r:id="rId6"/>
    <p:sldId id="362" r:id="rId7"/>
    <p:sldId id="364" r:id="rId8"/>
    <p:sldId id="363" r:id="rId9"/>
    <p:sldId id="355" r:id="rId10"/>
    <p:sldId id="356" r:id="rId11"/>
    <p:sldId id="357" r:id="rId12"/>
    <p:sldId id="358" r:id="rId13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1488" y="-41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BDB3A-5CF5-45AE-A8A8-FE29BBD66155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67A7C-79D1-492B-A031-1D51F734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ককভাবে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প্রশ্ন দিয়ে 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C7573-096B-465E-889F-82EE6D51310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97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ককভাবে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প্রশ্ন দিয়ে 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C7573-096B-465E-889F-82EE6D51310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590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২৫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মিনিটের মধ্যে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লেখা শেষ করতে পারবে এমন একটি বাড়ির কাজের মধ্য দিয়ে পাঠটি শিক্ষার্থীদের স্মৃতিতে ধারন করে রাখার ক্ষমতা আদায় করা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C7573-096B-465E-889F-82EE6D51310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700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ধন্যবাদ জানিয়ে শ্রেণিকক্ষ ত্যাগ করবেন।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C7573-096B-465E-889F-82EE6D51310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8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77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06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4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7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4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2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6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8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4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0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slide" Target="../slides/slide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fif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8883" y="-11430"/>
            <a:ext cx="14675954" cy="8227457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12" name="Picture 11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975" y="0"/>
            <a:ext cx="729614" cy="731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" y="3832223"/>
            <a:ext cx="913805" cy="6229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5813" y="3872168"/>
            <a:ext cx="902206" cy="5829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829" y="1"/>
            <a:ext cx="880111" cy="5600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14" y="1"/>
            <a:ext cx="982980" cy="5600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391" y="-12438"/>
            <a:ext cx="934400" cy="572508"/>
          </a:xfrm>
          <a:prstGeom prst="rect">
            <a:avLst/>
          </a:prstGeom>
        </p:spPr>
      </p:pic>
      <p:sp>
        <p:nvSpPr>
          <p:cNvPr id="21" name="Right Arrow 20">
            <a:hlinkClick r:id="" action="ppaction://hlinkshowjump?jump=nextslide"/>
          </p:cNvPr>
          <p:cNvSpPr/>
          <p:nvPr userDrawn="1"/>
        </p:nvSpPr>
        <p:spPr>
          <a:xfrm>
            <a:off x="729614" y="6992526"/>
            <a:ext cx="438912" cy="43891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2" name="Left Arrow 21">
            <a:hlinkClick r:id="" action="ppaction://hlinkshowjump?jump=previousslide"/>
          </p:cNvPr>
          <p:cNvSpPr/>
          <p:nvPr userDrawn="1"/>
        </p:nvSpPr>
        <p:spPr>
          <a:xfrm>
            <a:off x="13403698" y="7004483"/>
            <a:ext cx="438912" cy="438912"/>
          </a:xfrm>
          <a:prstGeom prst="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84" y="7474052"/>
            <a:ext cx="708930" cy="729644"/>
          </a:xfrm>
          <a:prstGeom prst="rect">
            <a:avLst/>
          </a:prstGeom>
        </p:spPr>
      </p:pic>
      <p:sp>
        <p:nvSpPr>
          <p:cNvPr id="23" name="Action Button: Home 22">
            <a:hlinkClick r:id="rId12" action="ppaction://hlinksldjump" highlightClick="1"/>
          </p:cNvPr>
          <p:cNvSpPr/>
          <p:nvPr userDrawn="1"/>
        </p:nvSpPr>
        <p:spPr>
          <a:xfrm>
            <a:off x="6907229" y="7028922"/>
            <a:ext cx="548640" cy="4389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43" y="1"/>
            <a:ext cx="720090" cy="72009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-20246988" y="7678102"/>
            <a:ext cx="19362772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900" b="1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iZb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Nivgx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bn-IN" sz="29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bn-IN" sz="2900" b="1" baseline="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900" b="1" baseline="0" dirty="0" err="1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evsjv</a:t>
            </a:r>
            <a:r>
              <a:rPr lang="en-US" sz="2900" b="1" baseline="0" dirty="0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),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সাপলেজা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900" b="1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মঠবাড়িয়া, পিরোজপুর, </a:t>
            </a:r>
            <a:r>
              <a:rPr lang="bn-IN" sz="29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01727653290</a:t>
            </a:r>
            <a:r>
              <a:rPr lang="en-US" sz="29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Email- gharamy1987@gmail.com</a:t>
            </a:r>
            <a:endParaRPr lang="en-US" sz="2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5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  <p:txStyles>
    <p:titleStyle>
      <a:lvl1pPr algn="ctr" defTabSz="548640" rtl="0" eaLnBrk="1" latinLnBrk="0" hangingPunct="1">
        <a:spcBef>
          <a:spcPct val="0"/>
        </a:spcBef>
        <a:buNone/>
        <a:defRPr sz="5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6220"/>
              <a:t>9/18/2020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62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8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" y="5373264"/>
            <a:ext cx="14630400" cy="2856336"/>
          </a:xfrm>
          <a:prstGeom prst="rect">
            <a:avLst/>
          </a:prstGeom>
        </p:spPr>
      </p:pic>
      <p:pic>
        <p:nvPicPr>
          <p:cNvPr id="15" name="Picture 14" descr="SHAPLAZ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1440"/>
            <a:ext cx="10958170" cy="8138160"/>
          </a:xfrm>
          <a:prstGeom prst="rect">
            <a:avLst/>
          </a:prstGeom>
        </p:spPr>
      </p:pic>
      <p:sp>
        <p:nvSpPr>
          <p:cNvPr id="16" name="6-Point Star 15"/>
          <p:cNvSpPr/>
          <p:nvPr/>
        </p:nvSpPr>
        <p:spPr>
          <a:xfrm>
            <a:off x="175946" y="3686172"/>
            <a:ext cx="2993974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26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6-Point Star 16"/>
          <p:cNvSpPr/>
          <p:nvPr/>
        </p:nvSpPr>
        <p:spPr>
          <a:xfrm>
            <a:off x="3543274" y="3686172"/>
            <a:ext cx="3169920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18" name="6-Point Star 17"/>
          <p:cNvSpPr/>
          <p:nvPr/>
        </p:nvSpPr>
        <p:spPr>
          <a:xfrm>
            <a:off x="7924826" y="3600448"/>
            <a:ext cx="3048000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19" name="6-Point Star 18"/>
          <p:cNvSpPr/>
          <p:nvPr/>
        </p:nvSpPr>
        <p:spPr>
          <a:xfrm>
            <a:off x="11338560" y="3600466"/>
            <a:ext cx="3070832" cy="2743200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20" name="Picture 19" descr="Mar_2014_desh13951314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4" y="19251"/>
            <a:ext cx="7071360" cy="8229600"/>
          </a:xfrm>
          <a:prstGeom prst="rect">
            <a:avLst/>
          </a:prstGeom>
        </p:spPr>
      </p:pic>
      <p:pic>
        <p:nvPicPr>
          <p:cNvPr id="21" name="Picture 20" descr="Mar_2014_desh13951314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064045" y="-4812"/>
            <a:ext cx="755904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8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0813" y="1009338"/>
            <a:ext cx="4599709" cy="8494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109728" tIns="54864" rIns="109728" bIns="54864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7048" y="5957786"/>
            <a:ext cx="12767240" cy="94179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109728" tIns="54864" rIns="109728" bIns="54864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wgkÖ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kã</a:t>
            </a:r>
            <a:r>
              <a:rPr lang="en-US" sz="54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¸‡</a:t>
            </a:r>
            <a:r>
              <a:rPr lang="en-US" sz="5400" dirty="0" err="1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jv</a:t>
            </a:r>
            <a:r>
              <a:rPr lang="en-US" sz="54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Abykxjb</a:t>
            </a:r>
            <a:r>
              <a:rPr lang="en-US" sz="54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K‡i</a:t>
            </a:r>
            <a:r>
              <a:rPr lang="en-US" sz="54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`</a:t>
            </a:r>
            <a:r>
              <a:rPr lang="en-US" sz="5400" dirty="0" err="1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yB</a:t>
            </a:r>
            <a:r>
              <a:rPr lang="en-US" sz="54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evi</a:t>
            </a:r>
            <a:r>
              <a:rPr lang="en-US" sz="54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LvZvq</a:t>
            </a:r>
            <a:r>
              <a:rPr lang="en-US" sz="54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wj‡L</a:t>
            </a:r>
            <a:r>
              <a:rPr lang="en-US" sz="54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Avb‡e</a:t>
            </a:r>
            <a:r>
              <a:rPr lang="en-US" sz="54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|</a:t>
            </a:r>
            <a:endParaRPr lang="en-US" sz="600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85" y="1895377"/>
            <a:ext cx="9199139" cy="39705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531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107" y="494381"/>
            <a:ext cx="6430961" cy="720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31020" y="2622026"/>
            <a:ext cx="7661135" cy="1742015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0600" b="1" dirty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r>
              <a:rPr lang="bn-BD" sz="10600" b="1" dirty="0" smtClean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10600" b="1" dirty="0" smtClean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iv</a:t>
            </a:r>
            <a:endParaRPr lang="en-US" sz="10600" b="1" dirty="0">
              <a:ln w="11430">
                <a:solidFill>
                  <a:srgbClr val="F650E2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2"/>
          <a:stretch/>
        </p:blipFill>
        <p:spPr>
          <a:xfrm>
            <a:off x="-196709" y="-15682"/>
            <a:ext cx="9436608" cy="8229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1"/>
          <a:stretch/>
        </p:blipFill>
        <p:spPr>
          <a:xfrm>
            <a:off x="7261588" y="-15681"/>
            <a:ext cx="7368811" cy="82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8653" y="750057"/>
            <a:ext cx="3726407" cy="158812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9263" y="3277433"/>
            <a:ext cx="4660723" cy="387798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BD" sz="53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IN" sz="53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রতন</a:t>
            </a:r>
            <a:r>
              <a:rPr lang="en-US" sz="53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ঘরামী</a:t>
            </a:r>
            <a:endParaRPr lang="en-CA" sz="53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সহকারী শিক্ষক (</a:t>
            </a:r>
            <a:r>
              <a:rPr lang="en-US" sz="3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BD" sz="3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সাপলেজা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মঠবাড়িয়া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পিরোজপুর</a:t>
            </a:r>
            <a: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০১৭২৭৬৫৩২৯০</a:t>
            </a:r>
            <a:endParaRPr lang="en-CA" sz="3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489" y="1161358"/>
            <a:ext cx="1858030" cy="2026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5" t="11023" r="24545" b="17566"/>
          <a:stretch/>
        </p:blipFill>
        <p:spPr>
          <a:xfrm rot="16200000">
            <a:off x="9268590" y="1059625"/>
            <a:ext cx="3266605" cy="2647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8229" y="3873993"/>
            <a:ext cx="5027327" cy="268073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5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5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bn-IN" sz="53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3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bn-BD" sz="3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cÖ_g</a:t>
            </a:r>
            <a:r>
              <a:rPr lang="en-US" sz="3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bn-BD" sz="3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cÖ_g</a:t>
            </a:r>
            <a:r>
              <a:rPr lang="en-US" sz="3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পরিচ্ছেদ</a:t>
            </a:r>
            <a:endParaRPr lang="bn-BD" sz="3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45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7904" y="2450593"/>
            <a:ext cx="11905488" cy="2665345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16600" b="1" dirty="0" err="1" smtClean="0">
                <a:latin typeface="SutonnyMJ" pitchFamily="2" charset="0"/>
                <a:cs typeface="NikoshBAN" panose="02000000000000000000" pitchFamily="2" charset="0"/>
              </a:rPr>
              <a:t>wgkÖ</a:t>
            </a:r>
            <a:r>
              <a:rPr lang="en-US" sz="166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 smtClean="0">
                <a:latin typeface="SutonnyMJ" pitchFamily="2" charset="0"/>
                <a:cs typeface="NikoshBAN" panose="02000000000000000000" pitchFamily="2" charset="0"/>
              </a:rPr>
              <a:t>kã</a:t>
            </a:r>
            <a:r>
              <a:rPr lang="en-US" sz="166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endParaRPr lang="en-US" sz="16600" b="1" dirty="0">
              <a:latin typeface="Sutonny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95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8320" y="759592"/>
            <a:ext cx="2926080" cy="923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109728" tIns="54864" rIns="109728" bIns="54864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5300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300" b="1" dirty="0">
              <a:ln w="1143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0162" y="2001719"/>
            <a:ext cx="9672320" cy="701730"/>
          </a:xfrm>
          <a:prstGeom prst="rect">
            <a:avLst/>
          </a:prstGeom>
          <a:noFill/>
          <a:ln>
            <a:noFill/>
          </a:ln>
        </p:spPr>
        <p:txBody>
          <a:bodyPr wrap="square" lIns="109728" tIns="54864" rIns="109728" bIns="54864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800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bn-IN" sz="3800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শেষে</a:t>
            </a:r>
            <a:r>
              <a:rPr lang="bn-BD" sz="3800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শিক্ষার্থীরা....</a:t>
            </a:r>
            <a:endParaRPr lang="en-US" sz="3800" b="1" dirty="0">
              <a:ln w="1143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282" y="3378538"/>
            <a:ext cx="12161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Wingdings" pitchFamily="2" charset="2"/>
              <a:buChar char="Ø"/>
            </a:pPr>
            <a:r>
              <a:rPr lang="en-US" sz="4800" b="1" dirty="0" err="1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wgkÖ</a:t>
            </a:r>
            <a:r>
              <a:rPr lang="en-US" sz="4800" b="1" dirty="0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kã</a:t>
            </a:r>
            <a:r>
              <a:rPr lang="en-US" sz="4800" b="1" dirty="0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Gi</a:t>
            </a:r>
            <a:r>
              <a:rPr lang="en-US" sz="4800" b="1" dirty="0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bn-BD" sz="4800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সংক্ষিপ্ত পরিচয়  উল্লেখ করতে পারবে</a:t>
            </a:r>
            <a:r>
              <a:rPr lang="bn-BD" sz="4800" b="1" dirty="0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 smtClean="0">
              <a:ln w="1143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0" indent="-685800" algn="just">
              <a:buFont typeface="Wingdings" pitchFamily="2" charset="2"/>
              <a:buChar char="Ø"/>
            </a:pPr>
            <a:r>
              <a:rPr lang="en-US" sz="4800" b="1" dirty="0" err="1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wgkÖ</a:t>
            </a:r>
            <a:r>
              <a:rPr lang="en-US" sz="4800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kã</a:t>
            </a:r>
            <a:r>
              <a:rPr lang="en-US" sz="4800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বাক্যে </a:t>
            </a:r>
            <a:r>
              <a:rPr lang="bn-BD" sz="4800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প্রয়োগ করতে পারবে</a:t>
            </a:r>
            <a:r>
              <a:rPr lang="bn-BD" sz="4800" b="1" dirty="0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 smtClean="0">
              <a:ln w="1143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0" indent="-685800" algn="just">
              <a:buFont typeface="Wingdings" pitchFamily="2" charset="2"/>
              <a:buChar char="Ø"/>
            </a:pPr>
            <a:r>
              <a:rPr lang="en-US" sz="4800" b="1" dirty="0" err="1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wgkÖ</a:t>
            </a:r>
            <a:r>
              <a:rPr lang="en-US" sz="4800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kã</a:t>
            </a:r>
            <a:r>
              <a:rPr lang="en-US" sz="4800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wPwýZ</a:t>
            </a:r>
            <a:r>
              <a:rPr lang="en-US" sz="4800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Ki‡Z</a:t>
            </a:r>
            <a:r>
              <a:rPr lang="en-US" sz="4800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cvi‡e</a:t>
            </a:r>
            <a:r>
              <a:rPr lang="en-US" sz="4800" b="1" dirty="0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|</a:t>
            </a:r>
            <a:endParaRPr lang="en-US" sz="4800" b="1" dirty="0">
              <a:ln w="1143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26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2526" y="944238"/>
            <a:ext cx="1316254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SutonnyMJ" pitchFamily="2" charset="0"/>
              </a:rPr>
              <a:t>wgkÖ</a:t>
            </a:r>
            <a:r>
              <a:rPr lang="en-US" sz="7200" b="1" dirty="0">
                <a:latin typeface="SutonnyMJ" pitchFamily="2" charset="0"/>
              </a:rPr>
              <a:t> </a:t>
            </a:r>
            <a:r>
              <a:rPr lang="en-US" sz="7200" b="1" dirty="0" err="1">
                <a:latin typeface="SutonnyMJ" pitchFamily="2" charset="0"/>
              </a:rPr>
              <a:t>kã</a:t>
            </a:r>
            <a:r>
              <a:rPr lang="en-US" sz="7200" b="1" dirty="0">
                <a:latin typeface="SutonnyMJ" pitchFamily="2" charset="0"/>
              </a:rPr>
              <a:t> :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weRvZxq</a:t>
            </a:r>
            <a:r>
              <a:rPr lang="en-US" sz="7200" dirty="0">
                <a:latin typeface="SutonnyMJ" pitchFamily="2" charset="0"/>
              </a:rPr>
              <a:t> `</a:t>
            </a:r>
            <a:r>
              <a:rPr lang="en-US" sz="7200" dirty="0" err="1">
                <a:latin typeface="SutonnyMJ" pitchFamily="2" charset="0"/>
              </a:rPr>
              <a:t>yBwU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k‡ãi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wgkÖ‡Y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GKwU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kã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m„wó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n‡j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Zv‡K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wgk</a:t>
            </a:r>
            <a:r>
              <a:rPr lang="en-US" sz="7200" dirty="0">
                <a:latin typeface="SutonnyMJ" pitchFamily="2" charset="0"/>
              </a:rPr>
              <a:t>ª </a:t>
            </a:r>
            <a:r>
              <a:rPr lang="en-US" sz="7200" dirty="0" err="1">
                <a:latin typeface="SutonnyMJ" pitchFamily="2" charset="0"/>
              </a:rPr>
              <a:t>kã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e‡j</a:t>
            </a:r>
            <a:r>
              <a:rPr lang="en-US" sz="7200" dirty="0">
                <a:latin typeface="SutonnyMJ" pitchFamily="2" charset="0"/>
              </a:rPr>
              <a:t>| A_©</a:t>
            </a:r>
            <a:r>
              <a:rPr lang="en-US" sz="7200" dirty="0" err="1">
                <a:latin typeface="SutonnyMJ" pitchFamily="2" charset="0"/>
              </a:rPr>
              <a:t>vr</a:t>
            </a:r>
            <a:r>
              <a:rPr lang="en-US" sz="7200" dirty="0">
                <a:latin typeface="SutonnyMJ" pitchFamily="2" charset="0"/>
              </a:rPr>
              <a:t>  `</a:t>
            </a:r>
            <a:r>
              <a:rPr lang="en-US" sz="7200" dirty="0" err="1">
                <a:latin typeface="SutonnyMJ" pitchFamily="2" charset="0"/>
              </a:rPr>
              <a:t>ywU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fvlvi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k‡ãi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wgkÖ‡Y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GKwU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kã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m„wó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n‡j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Zv‡K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wgk</a:t>
            </a:r>
            <a:r>
              <a:rPr lang="en-US" sz="7200" dirty="0">
                <a:latin typeface="SutonnyMJ" pitchFamily="2" charset="0"/>
              </a:rPr>
              <a:t>ª </a:t>
            </a:r>
            <a:r>
              <a:rPr lang="en-US" sz="7200" dirty="0" err="1">
                <a:latin typeface="SutonnyMJ" pitchFamily="2" charset="0"/>
              </a:rPr>
              <a:t>kã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e‡j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wKš</a:t>
            </a:r>
            <a:r>
              <a:rPr lang="en-US" sz="7200" dirty="0">
                <a:latin typeface="SutonnyMJ" pitchFamily="2" charset="0"/>
              </a:rPr>
              <a:t>‘ `</a:t>
            </a:r>
            <a:r>
              <a:rPr lang="en-US" sz="7200" dirty="0" err="1">
                <a:latin typeface="SutonnyMJ" pitchFamily="2" charset="0"/>
              </a:rPr>
              <a:t>ywU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kã</a:t>
            </a:r>
            <a:r>
              <a:rPr lang="en-US" sz="7200" dirty="0">
                <a:latin typeface="SutonnyMJ" pitchFamily="2" charset="0"/>
              </a:rPr>
              <a:t> GKB </a:t>
            </a:r>
            <a:r>
              <a:rPr lang="en-US" sz="7200" dirty="0" err="1">
                <a:latin typeface="SutonnyMJ" pitchFamily="2" charset="0"/>
              </a:rPr>
              <a:t>fvlvi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n‡j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Zv‡K</a:t>
            </a:r>
            <a:r>
              <a:rPr lang="en-US" sz="7200" dirty="0">
                <a:latin typeface="SutonnyMJ" pitchFamily="2" charset="0"/>
              </a:rPr>
              <a:t> H </a:t>
            </a:r>
            <a:r>
              <a:rPr lang="en-US" sz="7200" dirty="0" err="1">
                <a:latin typeface="SutonnyMJ" pitchFamily="2" charset="0"/>
              </a:rPr>
              <a:t>fvlvi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kã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e‡j</a:t>
            </a:r>
            <a:r>
              <a:rPr lang="en-US" sz="7200" dirty="0">
                <a:latin typeface="SutonnyMJ" pitchFamily="2" charset="0"/>
              </a:rPr>
              <a:t>| </a:t>
            </a:r>
            <a:r>
              <a:rPr lang="en-US" sz="7200" dirty="0" err="1">
                <a:latin typeface="SutonnyMJ" pitchFamily="2" charset="0"/>
              </a:rPr>
              <a:t>wb</a:t>
            </a:r>
            <a:r>
              <a:rPr lang="en-US" sz="7200" dirty="0">
                <a:latin typeface="SutonnyMJ" pitchFamily="2" charset="0"/>
              </a:rPr>
              <a:t>‡¤</a:t>
            </a:r>
            <a:r>
              <a:rPr lang="en-US" sz="7200" dirty="0" err="1">
                <a:latin typeface="SutonnyMJ" pitchFamily="2" charset="0"/>
              </a:rPr>
              <a:t>œi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D`vni‡Y</a:t>
            </a:r>
            <a:r>
              <a:rPr lang="en-US" sz="7200" dirty="0">
                <a:latin typeface="SutonnyMJ" pitchFamily="2" charset="0"/>
              </a:rPr>
              <a:t> ®</a:t>
            </a:r>
            <a:r>
              <a:rPr lang="en-US" sz="7200" dirty="0" err="1">
                <a:latin typeface="SutonnyMJ" pitchFamily="2" charset="0"/>
              </a:rPr>
              <a:t>úó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n‡e</a:t>
            </a:r>
            <a:r>
              <a:rPr lang="en-US" sz="7200" dirty="0" smtClean="0">
                <a:latin typeface="SutonnyMJ" pitchFamily="2" charset="0"/>
              </a:rPr>
              <a:t>|</a:t>
            </a:r>
            <a:endParaRPr lang="en-US" sz="1200" dirty="0">
              <a:latin typeface="Sutonny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89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6112" y="969264"/>
            <a:ext cx="129844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SutonnyMJ" pitchFamily="2" charset="0"/>
              </a:rPr>
              <a:t>‡</a:t>
            </a:r>
            <a:r>
              <a:rPr lang="en-US" sz="6000" dirty="0" err="1">
                <a:latin typeface="SutonnyMJ" pitchFamily="2" charset="0"/>
              </a:rPr>
              <a:t>hgb</a:t>
            </a:r>
            <a:r>
              <a:rPr lang="en-US" sz="6000" dirty="0">
                <a:latin typeface="SutonnyMJ" pitchFamily="2" charset="0"/>
              </a:rPr>
              <a:t>-</a:t>
            </a:r>
          </a:p>
          <a:p>
            <a:r>
              <a:rPr lang="en-US" sz="6000" dirty="0" err="1">
                <a:latin typeface="SutonnyMJ" pitchFamily="2" charset="0"/>
              </a:rPr>
              <a:t>ivRv-ev`kv</a:t>
            </a:r>
            <a:r>
              <a:rPr lang="en-US" sz="6000" dirty="0">
                <a:latin typeface="SutonnyMJ" pitchFamily="2" charset="0"/>
              </a:rPr>
              <a:t> (</a:t>
            </a:r>
            <a:r>
              <a:rPr lang="en-US" sz="6000" dirty="0" err="1">
                <a:latin typeface="SutonnyMJ" pitchFamily="2" charset="0"/>
              </a:rPr>
              <a:t>Zrmg</a:t>
            </a:r>
            <a:r>
              <a:rPr lang="en-US" sz="6000" dirty="0">
                <a:latin typeface="SutonnyMJ" pitchFamily="2" charset="0"/>
              </a:rPr>
              <a:t> + </a:t>
            </a:r>
            <a:r>
              <a:rPr lang="en-US" sz="6000" dirty="0" err="1">
                <a:latin typeface="SutonnyMJ" pitchFamily="2" charset="0"/>
              </a:rPr>
              <a:t>dviwm</a:t>
            </a:r>
            <a:r>
              <a:rPr lang="en-US" sz="6000" dirty="0">
                <a:latin typeface="SutonnyMJ" pitchFamily="2" charset="0"/>
              </a:rPr>
              <a:t>) </a:t>
            </a:r>
            <a:r>
              <a:rPr lang="en-US" sz="6000" dirty="0" err="1">
                <a:latin typeface="SutonnyMJ" pitchFamily="2" charset="0"/>
              </a:rPr>
              <a:t>wgkÖ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kã</a:t>
            </a:r>
            <a:r>
              <a:rPr lang="en-US" sz="6000" dirty="0">
                <a:latin typeface="SutonnyMJ" pitchFamily="2" charset="0"/>
              </a:rPr>
              <a:t>|</a:t>
            </a:r>
          </a:p>
          <a:p>
            <a:r>
              <a:rPr lang="en-US" sz="6000" dirty="0" err="1">
                <a:latin typeface="SutonnyMJ" pitchFamily="2" charset="0"/>
              </a:rPr>
              <a:t>nvU-evRvi</a:t>
            </a:r>
            <a:r>
              <a:rPr lang="en-US" sz="6000" dirty="0">
                <a:latin typeface="SutonnyMJ" pitchFamily="2" charset="0"/>
              </a:rPr>
              <a:t> (</a:t>
            </a:r>
            <a:r>
              <a:rPr lang="en-US" sz="6000" dirty="0" err="1">
                <a:latin typeface="SutonnyMJ" pitchFamily="2" charset="0"/>
              </a:rPr>
              <a:t>evsjv</a:t>
            </a:r>
            <a:r>
              <a:rPr lang="en-US" sz="6000" dirty="0">
                <a:latin typeface="SutonnyMJ" pitchFamily="2" charset="0"/>
              </a:rPr>
              <a:t> + </a:t>
            </a:r>
            <a:r>
              <a:rPr lang="en-US" sz="6000" dirty="0" err="1">
                <a:latin typeface="SutonnyMJ" pitchFamily="2" charset="0"/>
              </a:rPr>
              <a:t>dviwm</a:t>
            </a:r>
            <a:r>
              <a:rPr lang="en-US" sz="6000" dirty="0">
                <a:latin typeface="SutonnyMJ" pitchFamily="2" charset="0"/>
              </a:rPr>
              <a:t>) </a:t>
            </a:r>
            <a:r>
              <a:rPr lang="en-US" sz="6000" dirty="0" err="1">
                <a:latin typeface="SutonnyMJ" pitchFamily="2" charset="0"/>
              </a:rPr>
              <a:t>wgkÖ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kã</a:t>
            </a:r>
            <a:r>
              <a:rPr lang="en-US" sz="6000" dirty="0">
                <a:latin typeface="SutonnyMJ" pitchFamily="2" charset="0"/>
              </a:rPr>
              <a:t>|</a:t>
            </a:r>
          </a:p>
          <a:p>
            <a:r>
              <a:rPr lang="en-US" sz="6000" dirty="0">
                <a:latin typeface="SutonnyMJ" pitchFamily="2" charset="0"/>
              </a:rPr>
              <a:t>‡</a:t>
            </a:r>
            <a:r>
              <a:rPr lang="en-US" sz="6000" dirty="0" err="1">
                <a:latin typeface="SutonnyMJ" pitchFamily="2" charset="0"/>
              </a:rPr>
              <a:t>nW</a:t>
            </a:r>
            <a:r>
              <a:rPr lang="en-US" sz="6000" dirty="0">
                <a:latin typeface="SutonnyMJ" pitchFamily="2" charset="0"/>
              </a:rPr>
              <a:t>-‡</a:t>
            </a:r>
            <a:r>
              <a:rPr lang="en-US" sz="6000" dirty="0" err="1">
                <a:latin typeface="SutonnyMJ" pitchFamily="2" charset="0"/>
              </a:rPr>
              <a:t>gŠjwf</a:t>
            </a:r>
            <a:r>
              <a:rPr lang="en-US" sz="6000" dirty="0">
                <a:latin typeface="SutonnyMJ" pitchFamily="2" charset="0"/>
              </a:rPr>
              <a:t> (</a:t>
            </a:r>
            <a:r>
              <a:rPr lang="en-US" sz="6000" dirty="0" err="1">
                <a:latin typeface="SutonnyMJ" pitchFamily="2" charset="0"/>
              </a:rPr>
              <a:t>Bs‡iwRÑdviwm</a:t>
            </a:r>
            <a:r>
              <a:rPr lang="en-US" sz="6000" dirty="0">
                <a:latin typeface="SutonnyMJ" pitchFamily="2" charset="0"/>
              </a:rPr>
              <a:t>) </a:t>
            </a:r>
            <a:r>
              <a:rPr lang="en-US" sz="6000" dirty="0" err="1">
                <a:latin typeface="SutonnyMJ" pitchFamily="2" charset="0"/>
              </a:rPr>
              <a:t>wgkÖ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kã</a:t>
            </a:r>
            <a:r>
              <a:rPr lang="en-US" sz="6000" dirty="0">
                <a:latin typeface="SutonnyMJ" pitchFamily="2" charset="0"/>
              </a:rPr>
              <a:t>|</a:t>
            </a:r>
          </a:p>
          <a:p>
            <a:r>
              <a:rPr lang="en-US" sz="6000" dirty="0">
                <a:latin typeface="SutonnyMJ" pitchFamily="2" charset="0"/>
              </a:rPr>
              <a:t>‡</a:t>
            </a:r>
            <a:r>
              <a:rPr lang="en-US" sz="6000" dirty="0" err="1">
                <a:latin typeface="SutonnyMJ" pitchFamily="2" charset="0"/>
              </a:rPr>
              <a:t>nW-cwÐZ</a:t>
            </a:r>
            <a:r>
              <a:rPr lang="en-US" sz="6000" dirty="0">
                <a:latin typeface="SutonnyMJ" pitchFamily="2" charset="0"/>
              </a:rPr>
              <a:t> (</a:t>
            </a:r>
            <a:r>
              <a:rPr lang="en-US" sz="6000" dirty="0" err="1">
                <a:latin typeface="SutonnyMJ" pitchFamily="2" charset="0"/>
              </a:rPr>
              <a:t>Bs‡iwR</a:t>
            </a:r>
            <a:r>
              <a:rPr lang="en-US" sz="6000" dirty="0">
                <a:latin typeface="SutonnyMJ" pitchFamily="2" charset="0"/>
              </a:rPr>
              <a:t> + </a:t>
            </a:r>
            <a:r>
              <a:rPr lang="en-US" sz="6000" dirty="0" err="1">
                <a:latin typeface="SutonnyMJ" pitchFamily="2" charset="0"/>
              </a:rPr>
              <a:t>Zrmg</a:t>
            </a:r>
            <a:r>
              <a:rPr lang="en-US" sz="6000" dirty="0">
                <a:latin typeface="SutonnyMJ" pitchFamily="2" charset="0"/>
              </a:rPr>
              <a:t>) </a:t>
            </a:r>
            <a:r>
              <a:rPr lang="en-US" sz="6000" dirty="0" err="1">
                <a:latin typeface="SutonnyMJ" pitchFamily="2" charset="0"/>
              </a:rPr>
              <a:t>wgkÖ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kã</a:t>
            </a:r>
            <a:r>
              <a:rPr lang="en-US" sz="6000" dirty="0">
                <a:latin typeface="SutonnyMJ" pitchFamily="2" charset="0"/>
              </a:rPr>
              <a:t>|</a:t>
            </a:r>
          </a:p>
          <a:p>
            <a:r>
              <a:rPr lang="en-US" sz="6000" dirty="0" err="1">
                <a:latin typeface="SutonnyMJ" pitchFamily="2" charset="0"/>
              </a:rPr>
              <a:t>wL</a:t>
            </a:r>
            <a:r>
              <a:rPr lang="en-US" sz="6000" dirty="0">
                <a:latin typeface="SutonnyMJ" pitchFamily="2" charset="0"/>
              </a:rPr>
              <a:t>ª÷</a:t>
            </a:r>
            <a:r>
              <a:rPr lang="en-US" sz="6000" dirty="0" err="1">
                <a:latin typeface="SutonnyMJ" pitchFamily="2" charset="0"/>
              </a:rPr>
              <a:t>vã</a:t>
            </a:r>
            <a:r>
              <a:rPr lang="en-US" sz="6000" dirty="0">
                <a:latin typeface="SutonnyMJ" pitchFamily="2" charset="0"/>
              </a:rPr>
              <a:t> (</a:t>
            </a:r>
            <a:r>
              <a:rPr lang="en-US" sz="6000" dirty="0" err="1">
                <a:latin typeface="SutonnyMJ" pitchFamily="2" charset="0"/>
              </a:rPr>
              <a:t>Bs‡iwR</a:t>
            </a:r>
            <a:r>
              <a:rPr lang="en-US" sz="6000" dirty="0">
                <a:latin typeface="SutonnyMJ" pitchFamily="2" charset="0"/>
              </a:rPr>
              <a:t>  + </a:t>
            </a:r>
            <a:r>
              <a:rPr lang="en-US" sz="6000" dirty="0" err="1">
                <a:latin typeface="SutonnyMJ" pitchFamily="2" charset="0"/>
              </a:rPr>
              <a:t>Zrmg</a:t>
            </a:r>
            <a:r>
              <a:rPr lang="en-US" sz="6000" dirty="0">
                <a:latin typeface="SutonnyMJ" pitchFamily="2" charset="0"/>
              </a:rPr>
              <a:t>) </a:t>
            </a:r>
            <a:r>
              <a:rPr lang="en-US" sz="6000" dirty="0" err="1">
                <a:latin typeface="SutonnyMJ" pitchFamily="2" charset="0"/>
              </a:rPr>
              <a:t>wgkÖ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kã</a:t>
            </a:r>
            <a:r>
              <a:rPr lang="en-US" sz="6000" dirty="0" smtClean="0">
                <a:latin typeface="SutonnyMJ" pitchFamily="2" charset="0"/>
              </a:rPr>
              <a:t>|</a:t>
            </a:r>
            <a:endParaRPr lang="en-US" sz="1050" dirty="0">
              <a:latin typeface="Sutonny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71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6656" y="712270"/>
            <a:ext cx="13130784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dirty="0" smtClean="0">
                <a:latin typeface="SutonnyMJ" pitchFamily="2" charset="0"/>
              </a:rPr>
              <a:t>Wv³vi-Lvbv </a:t>
            </a:r>
            <a:r>
              <a:rPr lang="en-US" sz="6600" dirty="0">
                <a:latin typeface="SutonnyMJ" pitchFamily="2" charset="0"/>
              </a:rPr>
              <a:t>(</a:t>
            </a:r>
            <a:r>
              <a:rPr lang="en-US" sz="6600" dirty="0" err="1">
                <a:latin typeface="SutonnyMJ" pitchFamily="2" charset="0"/>
              </a:rPr>
              <a:t>Bs‡iwRÑdviwm</a:t>
            </a:r>
            <a:r>
              <a:rPr lang="en-US" sz="6600" dirty="0">
                <a:latin typeface="SutonnyMJ" pitchFamily="2" charset="0"/>
              </a:rPr>
              <a:t>) </a:t>
            </a:r>
            <a:r>
              <a:rPr lang="en-US" sz="6600" dirty="0" err="1">
                <a:latin typeface="SutonnyMJ" pitchFamily="2" charset="0"/>
              </a:rPr>
              <a:t>wgkÖ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kã</a:t>
            </a:r>
            <a:r>
              <a:rPr lang="en-US" sz="6600" dirty="0">
                <a:latin typeface="SutonnyMJ" pitchFamily="2" charset="0"/>
              </a:rPr>
              <a:t>|</a:t>
            </a:r>
          </a:p>
          <a:p>
            <a:pPr algn="just"/>
            <a:r>
              <a:rPr lang="en-US" sz="6600" dirty="0" err="1">
                <a:latin typeface="SutonnyMJ" pitchFamily="2" charset="0"/>
              </a:rPr>
              <a:t>c‡KU-gvi</a:t>
            </a:r>
            <a:r>
              <a:rPr lang="en-US" sz="6600" dirty="0">
                <a:latin typeface="SutonnyMJ" pitchFamily="2" charset="0"/>
              </a:rPr>
              <a:t> (</a:t>
            </a:r>
            <a:r>
              <a:rPr lang="en-US" sz="6600" dirty="0" err="1">
                <a:latin typeface="SutonnyMJ" pitchFamily="2" charset="0"/>
              </a:rPr>
              <a:t>Bs‡iwRÑevsjv</a:t>
            </a:r>
            <a:r>
              <a:rPr lang="en-US" sz="6600" dirty="0">
                <a:latin typeface="SutonnyMJ" pitchFamily="2" charset="0"/>
              </a:rPr>
              <a:t>) </a:t>
            </a:r>
            <a:r>
              <a:rPr lang="en-US" sz="6600" dirty="0" err="1">
                <a:latin typeface="SutonnyMJ" pitchFamily="2" charset="0"/>
              </a:rPr>
              <a:t>wgkÖ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kã</a:t>
            </a:r>
            <a:r>
              <a:rPr lang="en-US" sz="6600" dirty="0">
                <a:latin typeface="SutonnyMJ" pitchFamily="2" charset="0"/>
              </a:rPr>
              <a:t>|</a:t>
            </a:r>
          </a:p>
          <a:p>
            <a:pPr algn="just"/>
            <a:r>
              <a:rPr lang="en-US" sz="6600" dirty="0">
                <a:latin typeface="SutonnyMJ" pitchFamily="2" charset="0"/>
              </a:rPr>
              <a:t>‡PŠ-</a:t>
            </a:r>
            <a:r>
              <a:rPr lang="en-US" sz="6600" dirty="0" err="1">
                <a:latin typeface="SutonnyMJ" pitchFamily="2" charset="0"/>
              </a:rPr>
              <a:t>nwÏ</a:t>
            </a:r>
            <a:r>
              <a:rPr lang="en-US" sz="6600" dirty="0">
                <a:latin typeface="SutonnyMJ" pitchFamily="2" charset="0"/>
              </a:rPr>
              <a:t> (</a:t>
            </a:r>
            <a:r>
              <a:rPr lang="en-US" sz="6600" dirty="0" err="1">
                <a:latin typeface="SutonnyMJ" pitchFamily="2" charset="0"/>
              </a:rPr>
              <a:t>dviwm</a:t>
            </a:r>
            <a:r>
              <a:rPr lang="en-US" sz="6600" dirty="0">
                <a:latin typeface="SutonnyMJ" pitchFamily="2" charset="0"/>
              </a:rPr>
              <a:t> + </a:t>
            </a:r>
            <a:r>
              <a:rPr lang="en-US" sz="6600" dirty="0" err="1">
                <a:latin typeface="SutonnyMJ" pitchFamily="2" charset="0"/>
              </a:rPr>
              <a:t>Aviwe</a:t>
            </a:r>
            <a:r>
              <a:rPr lang="en-US" sz="6600" dirty="0">
                <a:latin typeface="SutonnyMJ" pitchFamily="2" charset="0"/>
              </a:rPr>
              <a:t>) </a:t>
            </a:r>
            <a:r>
              <a:rPr lang="en-US" sz="6600" dirty="0" err="1">
                <a:latin typeface="SutonnyMJ" pitchFamily="2" charset="0"/>
              </a:rPr>
              <a:t>wgkÖ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kã</a:t>
            </a:r>
            <a:r>
              <a:rPr lang="en-US" sz="6600" dirty="0">
                <a:latin typeface="SutonnyMJ" pitchFamily="2" charset="0"/>
              </a:rPr>
              <a:t>|</a:t>
            </a:r>
            <a:endParaRPr lang="en-US" sz="1100" dirty="0">
              <a:latin typeface="SutonnyMJ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6600" dirty="0" smtClean="0">
                <a:latin typeface="SutonnyMJ" pitchFamily="2" charset="0"/>
              </a:rPr>
              <a:t>‡</a:t>
            </a:r>
            <a:r>
              <a:rPr lang="en-US" sz="6600" dirty="0" err="1">
                <a:latin typeface="SutonnyMJ" pitchFamily="2" charset="0"/>
              </a:rPr>
              <a:t>nW-gv÷vi</a:t>
            </a:r>
            <a:r>
              <a:rPr lang="en-US" sz="6600" dirty="0">
                <a:latin typeface="SutonnyMJ" pitchFamily="2" charset="0"/>
              </a:rPr>
              <a:t> (</a:t>
            </a:r>
            <a:r>
              <a:rPr lang="en-US" sz="6600" dirty="0" err="1">
                <a:latin typeface="SutonnyMJ" pitchFamily="2" charset="0"/>
              </a:rPr>
              <a:t>Bs‡iwR</a:t>
            </a:r>
            <a:r>
              <a:rPr lang="en-US" sz="6600" dirty="0">
                <a:latin typeface="SutonnyMJ" pitchFamily="2" charset="0"/>
              </a:rPr>
              <a:t> + </a:t>
            </a:r>
            <a:r>
              <a:rPr lang="en-US" sz="6600" dirty="0" err="1">
                <a:latin typeface="SutonnyMJ" pitchFamily="2" charset="0"/>
              </a:rPr>
              <a:t>Bs‡iwR</a:t>
            </a:r>
            <a:r>
              <a:rPr lang="en-US" sz="6600" dirty="0">
                <a:latin typeface="SutonnyMJ" pitchFamily="2" charset="0"/>
              </a:rPr>
              <a:t>) </a:t>
            </a:r>
            <a:r>
              <a:rPr lang="en-US" sz="6600" dirty="0" err="1">
                <a:latin typeface="SutonnyMJ" pitchFamily="2" charset="0"/>
              </a:rPr>
              <a:t>wgkÖ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kã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</a:rPr>
              <a:t>bq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KviY</a:t>
            </a:r>
            <a:r>
              <a:rPr lang="en-US" sz="6600" dirty="0">
                <a:latin typeface="SutonnyMJ" pitchFamily="2" charset="0"/>
              </a:rPr>
              <a:t> `</a:t>
            </a:r>
            <a:r>
              <a:rPr lang="en-US" sz="6600" dirty="0" err="1">
                <a:latin typeface="SutonnyMJ" pitchFamily="2" charset="0"/>
              </a:rPr>
              <a:t>y‡UvB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Bs‡iwR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kã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ZvB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GwU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Bs‡iwR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</a:rPr>
              <a:t>kã</a:t>
            </a:r>
            <a:r>
              <a:rPr lang="en-US" sz="6600" dirty="0" smtClean="0">
                <a:latin typeface="SutonnyMJ" pitchFamily="2" charset="0"/>
              </a:rPr>
              <a:t>| </a:t>
            </a:r>
          </a:p>
          <a:p>
            <a:pPr algn="just"/>
            <a:r>
              <a:rPr lang="en-US" sz="6600" dirty="0" smtClean="0">
                <a:latin typeface="SutonnyMJ" pitchFamily="2" charset="0"/>
              </a:rPr>
              <a:t>P›`ª-</a:t>
            </a:r>
            <a:r>
              <a:rPr lang="en-US" sz="6600" dirty="0" err="1" smtClean="0">
                <a:latin typeface="SutonnyMJ" pitchFamily="2" charset="0"/>
              </a:rPr>
              <a:t>m~h</a:t>
            </a:r>
            <a:r>
              <a:rPr lang="en-US" sz="6600" dirty="0" smtClean="0">
                <a:latin typeface="SutonnyMJ" pitchFamily="2" charset="0"/>
              </a:rPr>
              <a:t>© (</a:t>
            </a:r>
            <a:r>
              <a:rPr lang="en-US" sz="6600" dirty="0" err="1" smtClean="0">
                <a:latin typeface="SutonnyMJ" pitchFamily="2" charset="0"/>
              </a:rPr>
              <a:t>Zrmg</a:t>
            </a:r>
            <a:r>
              <a:rPr lang="en-US" sz="6600" dirty="0" smtClean="0">
                <a:latin typeface="SutonnyMJ" pitchFamily="2" charset="0"/>
              </a:rPr>
              <a:t> + </a:t>
            </a:r>
            <a:r>
              <a:rPr lang="en-US" sz="6600" dirty="0" err="1" smtClean="0">
                <a:latin typeface="SutonnyMJ" pitchFamily="2" charset="0"/>
              </a:rPr>
              <a:t>Zrmg</a:t>
            </a:r>
            <a:r>
              <a:rPr lang="en-US" sz="6600" dirty="0" smtClean="0">
                <a:latin typeface="SutonnyMJ" pitchFamily="2" charset="0"/>
              </a:rPr>
              <a:t>) </a:t>
            </a:r>
            <a:r>
              <a:rPr lang="en-US" sz="6600" dirty="0" err="1">
                <a:latin typeface="SutonnyMJ" pitchFamily="2" charset="0"/>
              </a:rPr>
              <a:t>wgkÖ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kã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bq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KviY</a:t>
            </a:r>
            <a:r>
              <a:rPr lang="en-US" sz="6600" dirty="0">
                <a:latin typeface="SutonnyMJ" pitchFamily="2" charset="0"/>
              </a:rPr>
              <a:t> `</a:t>
            </a:r>
            <a:r>
              <a:rPr lang="en-US" sz="6600" dirty="0" err="1">
                <a:latin typeface="SutonnyMJ" pitchFamily="2" charset="0"/>
              </a:rPr>
              <a:t>y‡UvB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</a:rPr>
              <a:t>Zrmg</a:t>
            </a:r>
            <a:r>
              <a:rPr lang="en-US" sz="6600" dirty="0" smtClean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kã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ZvB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GwU</a:t>
            </a:r>
            <a:r>
              <a:rPr lang="en-US" sz="6600" dirty="0">
                <a:latin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</a:rPr>
              <a:t>Zrmg</a:t>
            </a:r>
            <a:r>
              <a:rPr lang="en-US" sz="6600" dirty="0" smtClean="0">
                <a:latin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</a:rPr>
              <a:t>kã</a:t>
            </a:r>
            <a:r>
              <a:rPr lang="en-US" sz="6600" dirty="0">
                <a:latin typeface="SutonnyMJ" pitchFamily="2" charset="0"/>
              </a:rPr>
              <a:t> |</a:t>
            </a:r>
            <a:endParaRPr lang="en-US" sz="1100" dirty="0">
              <a:latin typeface="Sutonny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1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4080" y="457200"/>
            <a:ext cx="2560320" cy="8494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109728" tIns="54864" rIns="109728" bIns="54864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6" name="Rectangle 5"/>
          <p:cNvSpPr/>
          <p:nvPr/>
        </p:nvSpPr>
        <p:spPr>
          <a:xfrm>
            <a:off x="753688" y="3017520"/>
            <a:ext cx="646176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800" dirty="0">
                <a:ln>
                  <a:solidFill>
                    <a:prstClr val="black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‡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PŠnw</a:t>
            </a:r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Ï</a:t>
            </a:r>
            <a:endParaRPr lang="en-US" sz="3800" dirty="0">
              <a:ln>
                <a:solidFill>
                  <a:prstClr val="black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59288" y="3017520"/>
            <a:ext cx="621792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</a:t>
            </a:r>
            <a:r>
              <a:rPr lang="bn-BD" sz="3800" dirty="0">
                <a:ln>
                  <a:solidFill>
                    <a:prstClr val="black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</a:rPr>
              <a:t>‡</a:t>
            </a:r>
            <a:r>
              <a:rPr lang="en-US" sz="3600" dirty="0" err="1">
                <a:solidFill>
                  <a:schemeClr val="tx1"/>
                </a:solidFill>
                <a:latin typeface="SutonnyMJ" pitchFamily="2" charset="0"/>
              </a:rPr>
              <a:t>nW-gv÷vi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</a:rPr>
              <a:t> </a:t>
            </a:r>
            <a:endParaRPr lang="en-US" sz="3600" dirty="0">
              <a:ln>
                <a:solidFill>
                  <a:prstClr val="black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9032" y="3749040"/>
            <a:ext cx="646176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ivRv-ev`kv</a:t>
            </a:r>
            <a:endParaRPr lang="en-US" sz="4000" dirty="0">
              <a:ln>
                <a:solidFill>
                  <a:prstClr val="black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59288" y="3749040"/>
            <a:ext cx="621792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nvU-evRvi</a:t>
            </a:r>
            <a:endParaRPr lang="en-US" sz="3600" dirty="0">
              <a:ln>
                <a:solidFill>
                  <a:prstClr val="black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2604" y="5852160"/>
            <a:ext cx="646176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</a:t>
            </a:r>
            <a:r>
              <a:rPr lang="bn-BD" sz="38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8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dviwm</a:t>
            </a:r>
            <a:endParaRPr lang="en-US" sz="380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48204" y="5852160"/>
            <a:ext cx="621792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</a:t>
            </a:r>
            <a:r>
              <a:rPr lang="bn-BD" sz="38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80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evsjv</a:t>
            </a:r>
            <a:endParaRPr lang="en-US" sz="380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2604" y="6583680"/>
            <a:ext cx="646176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8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800" dirty="0" err="1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wgkÖ</a:t>
            </a:r>
            <a:endParaRPr lang="en-US" sz="380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48204" y="6583680"/>
            <a:ext cx="621792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800" dirty="0" err="1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wn</a:t>
            </a:r>
            <a:r>
              <a:rPr lang="en-US" sz="38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›`</a:t>
            </a:r>
            <a:endParaRPr lang="en-US" sz="380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953108" y="915965"/>
            <a:ext cx="3668684" cy="5751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59288" y="3017520"/>
            <a:ext cx="781396" cy="54864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48334" y="6583680"/>
            <a:ext cx="781396" cy="54864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8992" y="1920240"/>
            <a:ext cx="1222793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SutonnyMJ" pitchFamily="2" charset="0"/>
                <a:cs typeface="NikoshBAN" panose="02000000000000000000" pitchFamily="2" charset="0"/>
              </a:rPr>
              <a:t>1. </a:t>
            </a:r>
            <a:r>
              <a:rPr lang="en-US" sz="4800" b="1" dirty="0" err="1" smtClean="0">
                <a:latin typeface="SutonnyMJ" pitchFamily="2" charset="0"/>
                <a:cs typeface="NikoshBAN" panose="02000000000000000000" pitchFamily="2" charset="0"/>
              </a:rPr>
              <a:t>wb‡Pi</a:t>
            </a:r>
            <a:r>
              <a:rPr lang="en-US" sz="4800" b="1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atin typeface="SutonnyMJ" pitchFamily="2" charset="0"/>
                <a:cs typeface="NikoshBAN" panose="02000000000000000000" pitchFamily="2" charset="0"/>
              </a:rPr>
              <a:t>†</a:t>
            </a:r>
            <a:r>
              <a:rPr lang="en-US" sz="4800" b="1" dirty="0" err="1" smtClean="0">
                <a:latin typeface="SutonnyMJ" pitchFamily="2" charset="0"/>
                <a:cs typeface="NikoshBAN" panose="02000000000000000000" pitchFamily="2" charset="0"/>
              </a:rPr>
              <a:t>KvbwU</a:t>
            </a:r>
            <a:r>
              <a:rPr lang="en-US" sz="48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NikoshBAN" panose="02000000000000000000" pitchFamily="2" charset="0"/>
              </a:rPr>
              <a:t>wgkÖ</a:t>
            </a:r>
            <a:r>
              <a:rPr lang="en-US" sz="48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NikoshBAN" panose="02000000000000000000" pitchFamily="2" charset="0"/>
              </a:rPr>
              <a:t>kã</a:t>
            </a:r>
            <a:r>
              <a:rPr lang="en-US" sz="48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NikoshBAN" panose="02000000000000000000" pitchFamily="2" charset="0"/>
              </a:rPr>
              <a:t>bq</a:t>
            </a:r>
            <a:r>
              <a:rPr lang="en-US" sz="4800" b="1" dirty="0" smtClean="0">
                <a:latin typeface="SutonnyMJ" pitchFamily="2" charset="0"/>
                <a:cs typeface="NikoshBAN" panose="02000000000000000000" pitchFamily="2" charset="0"/>
              </a:rPr>
              <a:t> ?</a:t>
            </a:r>
            <a:endParaRPr lang="en-US" sz="4800" b="1" dirty="0"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8992" y="4596384"/>
            <a:ext cx="8874116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SutonnyMJ" pitchFamily="2" charset="0"/>
                <a:cs typeface="NikoshBAN" panose="02000000000000000000" pitchFamily="2" charset="0"/>
              </a:rPr>
              <a:t>2</a:t>
            </a:r>
            <a:r>
              <a:rPr lang="en-US" sz="4800" b="1" dirty="0" smtClean="0">
                <a:latin typeface="SutonnyMJ" pitchFamily="2" charset="0"/>
                <a:cs typeface="NikoshBAN" panose="02000000000000000000" pitchFamily="2" charset="0"/>
              </a:rPr>
              <a:t>. </a:t>
            </a:r>
            <a:r>
              <a:rPr lang="en-US" sz="4800" b="1" dirty="0" err="1" smtClean="0">
                <a:latin typeface="SutonnyMJ" pitchFamily="2" charset="0"/>
                <a:cs typeface="NikoshBAN" panose="02000000000000000000" pitchFamily="2" charset="0"/>
              </a:rPr>
              <a:t>c‡KUgvi</a:t>
            </a:r>
            <a:r>
              <a:rPr lang="en-US" sz="48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NikoshBAN" panose="02000000000000000000" pitchFamily="2" charset="0"/>
              </a:rPr>
              <a:t>kãwU</a:t>
            </a:r>
            <a:r>
              <a:rPr lang="en-US" sz="4800" b="1" dirty="0" smtClean="0">
                <a:latin typeface="SutonnyMJ" pitchFamily="2" charset="0"/>
                <a:cs typeface="NikoshBAN" panose="02000000000000000000" pitchFamily="2" charset="0"/>
              </a:rPr>
              <a:t> †</a:t>
            </a:r>
            <a:r>
              <a:rPr lang="en-US" sz="4800" b="1" dirty="0" err="1" smtClean="0">
                <a:latin typeface="SutonnyMJ" pitchFamily="2" charset="0"/>
                <a:cs typeface="NikoshBAN" panose="02000000000000000000" pitchFamily="2" charset="0"/>
              </a:rPr>
              <a:t>Kvb</a:t>
            </a:r>
            <a:r>
              <a:rPr lang="en-US" sz="4800" b="1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atin typeface="SutonnyMJ" pitchFamily="2" charset="0"/>
                <a:cs typeface="NikoshBAN" panose="02000000000000000000" pitchFamily="2" charset="0"/>
              </a:rPr>
              <a:t>†</a:t>
            </a:r>
            <a:r>
              <a:rPr lang="en-US" sz="4800" b="1" dirty="0" err="1" smtClean="0">
                <a:latin typeface="SutonnyMJ" pitchFamily="2" charset="0"/>
                <a:cs typeface="NikoshBAN" panose="02000000000000000000" pitchFamily="2" charset="0"/>
              </a:rPr>
              <a:t>kÖwYi</a:t>
            </a:r>
            <a:r>
              <a:rPr lang="en-US" sz="4800" b="1" dirty="0" smtClean="0">
                <a:latin typeface="SutonnyMJ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latin typeface="Sutonny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93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4080" y="457200"/>
            <a:ext cx="2560320" cy="8494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109728" tIns="54864" rIns="109728" bIns="54864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953108" y="915965"/>
            <a:ext cx="3668684" cy="5751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8857" y="1645920"/>
            <a:ext cx="12923520" cy="73152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4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৩.</a:t>
            </a:r>
            <a:r>
              <a:rPr lang="en-US" sz="34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wb‡Pi</a:t>
            </a:r>
            <a:r>
              <a:rPr lang="en-US" sz="36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 †</a:t>
            </a:r>
            <a:r>
              <a:rPr lang="en-US" sz="3600" dirty="0" err="1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Kvb</a:t>
            </a:r>
            <a:r>
              <a:rPr lang="en-US" sz="36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 ¸‡</a:t>
            </a:r>
            <a:r>
              <a:rPr lang="en-US" sz="3600" dirty="0" err="1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jv</a:t>
            </a:r>
            <a:r>
              <a:rPr lang="en-US" sz="36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wgkÖ</a:t>
            </a:r>
            <a:r>
              <a:rPr lang="en-US" sz="36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kã</a:t>
            </a:r>
            <a:r>
              <a:rPr lang="en-US" sz="36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?  </a:t>
            </a:r>
            <a:endParaRPr lang="en-US" sz="360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8857" y="2560320"/>
            <a:ext cx="646176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</a:rPr>
              <a:t>ivRv-ev`kv</a:t>
            </a:r>
            <a:endParaRPr lang="en-US" sz="4000" dirty="0">
              <a:ln>
                <a:solidFill>
                  <a:prstClr val="black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7774" y="3200400"/>
            <a:ext cx="646176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3600" dirty="0" err="1">
                <a:solidFill>
                  <a:schemeClr val="tx1"/>
                </a:solidFill>
                <a:latin typeface="SutonnyMJ" pitchFamily="2" charset="0"/>
              </a:rPr>
              <a:t>wL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</a:rPr>
              <a:t>ª÷</a:t>
            </a:r>
            <a:r>
              <a:rPr lang="en-US" sz="3600" dirty="0" err="1">
                <a:solidFill>
                  <a:schemeClr val="tx1"/>
                </a:solidFill>
                <a:latin typeface="SutonnyMJ" pitchFamily="2" charset="0"/>
              </a:rPr>
              <a:t>vã</a:t>
            </a:r>
            <a:endParaRPr lang="en-US" sz="3600" dirty="0">
              <a:ln>
                <a:solidFill>
                  <a:prstClr val="black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8857" y="3840480"/>
            <a:ext cx="646176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</a:rPr>
              <a:t>‡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</a:rPr>
              <a:t>nW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</a:rPr>
              <a:t>-‡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</a:rPr>
              <a:t>gŠjwf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</a:rPr>
              <a:t> </a:t>
            </a:r>
            <a:endParaRPr lang="en-US" sz="4000" dirty="0">
              <a:ln>
                <a:solidFill>
                  <a:prstClr val="black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9940" y="4480560"/>
            <a:ext cx="12923520" cy="64008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4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340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941" y="5212080"/>
            <a:ext cx="2992583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04363" y="5228706"/>
            <a:ext cx="3208714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  <a:r>
              <a:rPr lang="bn-BD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34443" y="5228706"/>
            <a:ext cx="3086794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</a:t>
            </a:r>
            <a:r>
              <a:rPr lang="bn-BD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96204" y="5212080"/>
            <a:ext cx="3347257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i, ii</a:t>
            </a:r>
            <a:r>
              <a:rPr lang="bn-BD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4" name="Oval 13"/>
          <p:cNvSpPr/>
          <p:nvPr/>
        </p:nvSpPr>
        <p:spPr>
          <a:xfrm>
            <a:off x="10540537" y="5245332"/>
            <a:ext cx="731520" cy="54864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6691" y="6583680"/>
            <a:ext cx="646176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4000" dirty="0" err="1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KvR-evR</a:t>
            </a:r>
            <a:endParaRPr lang="en-US" sz="400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92291" y="6583680"/>
            <a:ext cx="621792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‡</a:t>
            </a:r>
            <a:r>
              <a:rPr lang="en-US" sz="3600" dirty="0" err="1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nW-cwÛZ</a:t>
            </a:r>
            <a:endParaRPr lang="en-US" sz="380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86691" y="7315200"/>
            <a:ext cx="646176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4400" dirty="0" smtClean="0">
                <a:ln>
                  <a:solidFill>
                    <a:prstClr val="black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</a:rPr>
              <a:t>‡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</a:rPr>
              <a:t>nW-gv÷vi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</a:rPr>
              <a:t> </a:t>
            </a:r>
            <a:endParaRPr lang="en-US" sz="4000" dirty="0">
              <a:ln>
                <a:solidFill>
                  <a:prstClr val="black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92291" y="7315200"/>
            <a:ext cx="621792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P›`ª </a:t>
            </a:r>
            <a:r>
              <a:rPr lang="en-US" sz="3600" dirty="0" err="1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m~h</a:t>
            </a:r>
            <a:r>
              <a:rPr lang="en-US" sz="360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NikoshBAN" pitchFamily="2" charset="0"/>
              </a:rPr>
              <a:t>©</a:t>
            </a:r>
            <a:endParaRPr lang="en-US" sz="400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348451" y="6583680"/>
            <a:ext cx="731520" cy="54864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6690" y="5777346"/>
            <a:ext cx="11841757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SutonnyMJ" pitchFamily="2" charset="0"/>
                <a:cs typeface="NikoshBAN" panose="02000000000000000000" pitchFamily="2" charset="0"/>
              </a:rPr>
              <a:t>4</a:t>
            </a:r>
            <a:r>
              <a:rPr lang="en-US" sz="4400" b="1" dirty="0" smtClean="0">
                <a:latin typeface="SutonnyMJ" pitchFamily="2" charset="0"/>
                <a:cs typeface="NikoshBAN" panose="02000000000000000000" pitchFamily="2" charset="0"/>
              </a:rPr>
              <a:t>. </a:t>
            </a:r>
            <a:r>
              <a:rPr lang="en-US" sz="4400" b="1" dirty="0" err="1">
                <a:latin typeface="SutonnyMJ" pitchFamily="2" charset="0"/>
                <a:cs typeface="NikoshBAN" panose="02000000000000000000" pitchFamily="2" charset="0"/>
              </a:rPr>
              <a:t>wb‡Pi</a:t>
            </a:r>
            <a:r>
              <a:rPr lang="en-US" sz="4400" b="1" dirty="0">
                <a:latin typeface="SutonnyMJ" pitchFamily="2" charset="0"/>
                <a:cs typeface="NikoshBAN" panose="02000000000000000000" pitchFamily="2" charset="0"/>
              </a:rPr>
              <a:t> †</a:t>
            </a:r>
            <a:r>
              <a:rPr lang="en-US" sz="4400" b="1" dirty="0" err="1">
                <a:latin typeface="SutonnyMJ" pitchFamily="2" charset="0"/>
                <a:cs typeface="NikoshBAN" panose="02000000000000000000" pitchFamily="2" charset="0"/>
              </a:rPr>
              <a:t>KvbwU</a:t>
            </a:r>
            <a:r>
              <a:rPr lang="en-US" sz="4400" b="1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NikoshBAN" panose="02000000000000000000" pitchFamily="2" charset="0"/>
              </a:rPr>
              <a:t>wgkÖ</a:t>
            </a:r>
            <a:r>
              <a:rPr lang="en-US" sz="4400" b="1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NikoshBAN" panose="02000000000000000000" pitchFamily="2" charset="0"/>
              </a:rPr>
              <a:t>kã</a:t>
            </a:r>
            <a:r>
              <a:rPr lang="en-US" sz="4400" b="1" dirty="0" smtClean="0">
                <a:latin typeface="SutonnyMJ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atin typeface="Sutonny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4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spDef>
      <a:spPr/>
      <a:bodyPr rtlCol="0" anchor="ctr"/>
      <a:lstStyle>
        <a:defPPr algn="ctr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679</TotalTime>
  <Words>490</Words>
  <Application>Microsoft Office PowerPoint</Application>
  <PresentationFormat>Custom</PresentationFormat>
  <Paragraphs>72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Organic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98</cp:revision>
  <dcterms:created xsi:type="dcterms:W3CDTF">2020-08-14T03:24:31Z</dcterms:created>
  <dcterms:modified xsi:type="dcterms:W3CDTF">2020-09-18T18:02:41Z</dcterms:modified>
</cp:coreProperties>
</file>