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0"/>
  </p:notesMasterIdLst>
  <p:sldIdLst>
    <p:sldId id="366" r:id="rId3"/>
    <p:sldId id="375" r:id="rId4"/>
    <p:sldId id="376" r:id="rId5"/>
    <p:sldId id="374" r:id="rId6"/>
    <p:sldId id="378" r:id="rId7"/>
    <p:sldId id="377" r:id="rId8"/>
    <p:sldId id="368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0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4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07-Nov-20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8611" y="4283066"/>
            <a:ext cx="7964905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SutonnyMJ" pitchFamily="2" charset="0"/>
              </a:rPr>
              <a:t>Z…</a:t>
            </a:r>
            <a:r>
              <a:rPr lang="en-US" sz="4000" b="1" dirty="0" err="1" smtClean="0">
                <a:latin typeface="SutonnyMJ" pitchFamily="2" charset="0"/>
              </a:rPr>
              <a:t>Zxq</a:t>
            </a:r>
            <a:r>
              <a:rPr lang="en-US" sz="4000" b="1" dirty="0" smtClean="0">
                <a:latin typeface="SutonnyMJ" pitchFamily="2" charset="0"/>
              </a:rPr>
              <a:t> 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err="1" smtClean="0">
                <a:latin typeface="SutonnyMJ" pitchFamily="2" charset="0"/>
              </a:rPr>
              <a:t>Aóg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avZz</a:t>
            </a:r>
            <a:r>
              <a:rPr lang="en-US" sz="4400" b="1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77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SutonnyMJ" pitchFamily="2" charset="0"/>
              </a:rPr>
              <a:t>Z…</a:t>
            </a:r>
            <a:r>
              <a:rPr lang="en-US" sz="16600" b="1" dirty="0" err="1" smtClean="0">
                <a:latin typeface="SutonnyMJ" pitchFamily="2" charset="0"/>
              </a:rPr>
              <a:t>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Aóg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6600" dirty="0" smtClean="0">
                <a:latin typeface="SutonnyMJ" pitchFamily="2" charset="0"/>
              </a:rPr>
              <a:t>we‡`</a:t>
            </a:r>
            <a:r>
              <a:rPr lang="en-US" sz="16600" dirty="0" err="1" smtClean="0">
                <a:latin typeface="SutonnyMJ" pitchFamily="2" charset="0"/>
              </a:rPr>
              <a:t>wk</a:t>
            </a:r>
            <a:r>
              <a:rPr lang="en-US" sz="16600" dirty="0" smtClean="0">
                <a:latin typeface="SutonnyMJ" pitchFamily="2" charset="0"/>
              </a:rPr>
              <a:t> </a:t>
            </a:r>
            <a:r>
              <a:rPr lang="en-US" sz="16600" dirty="0" err="1" smtClean="0">
                <a:latin typeface="SutonnyMJ" pitchFamily="2" charset="0"/>
              </a:rPr>
              <a:t>avZz</a:t>
            </a:r>
            <a:endParaRPr lang="en-US" sz="1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505" y="1021646"/>
            <a:ext cx="141731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SutonnyMJ" pitchFamily="2" charset="0"/>
              </a:rPr>
              <a:t>we‡`</a:t>
            </a:r>
            <a:r>
              <a:rPr lang="en-US" sz="4800" b="1" dirty="0" err="1">
                <a:latin typeface="SutonnyMJ" pitchFamily="2" charset="0"/>
              </a:rPr>
              <a:t>kvMZ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avZz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M‡íi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AvKv‡i</a:t>
            </a:r>
            <a:r>
              <a:rPr lang="en-US" sz="4800" dirty="0">
                <a:latin typeface="SutonnyMJ" pitchFamily="2" charset="0"/>
              </a:rPr>
              <a:t> we‡`</a:t>
            </a:r>
            <a:r>
              <a:rPr lang="en-US" sz="4800" dirty="0" err="1">
                <a:latin typeface="SutonnyMJ" pitchFamily="2" charset="0"/>
              </a:rPr>
              <a:t>kvMZ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avZz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g‡b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ivLv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g‡q‡K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Rvgv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Dcnvi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wKš</a:t>
            </a:r>
            <a:r>
              <a:rPr lang="en-US" sz="4800" dirty="0">
                <a:latin typeface="SutonnyMJ" pitchFamily="2" charset="0"/>
              </a:rPr>
              <a:t>‘ †</a:t>
            </a:r>
            <a:r>
              <a:rPr lang="en-US" sz="4800" dirty="0" err="1">
                <a:latin typeface="SutonnyMJ" pitchFamily="2" charset="0"/>
              </a:rPr>
              <a:t>mwU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Mv‡q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Av‡U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AvuU</a:t>
            </a:r>
            <a:r>
              <a:rPr lang="en-US" sz="4800" dirty="0">
                <a:latin typeface="SutonnyMJ" pitchFamily="2" charset="0"/>
              </a:rPr>
              <a:t>) </a:t>
            </a:r>
            <a:r>
              <a:rPr lang="en-US" sz="4800" dirty="0" err="1">
                <a:latin typeface="SutonnyMJ" pitchFamily="2" charset="0"/>
              </a:rPr>
              <a:t>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Ges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Szj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Szj</a:t>
            </a:r>
            <a:r>
              <a:rPr lang="en-US" sz="4800" dirty="0">
                <a:latin typeface="SutonnyMJ" pitchFamily="2" charset="0"/>
              </a:rPr>
              <a:t>&amp;)  </a:t>
            </a:r>
            <a:r>
              <a:rPr lang="en-US" sz="4800" dirty="0" err="1">
                <a:latin typeface="SutonnyMJ" pitchFamily="2" charset="0"/>
              </a:rPr>
              <a:t>Lv‡Uv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LvU</a:t>
            </a:r>
            <a:r>
              <a:rPr lang="en-US" sz="4800" dirty="0">
                <a:latin typeface="SutonnyMJ" pitchFamily="2" charset="0"/>
              </a:rPr>
              <a:t>&amp;) </a:t>
            </a:r>
            <a:r>
              <a:rPr lang="en-US" sz="4800" dirty="0" err="1">
                <a:latin typeface="SutonnyMJ" pitchFamily="2" charset="0"/>
              </a:rPr>
              <a:t>n‡q</a:t>
            </a:r>
            <a:r>
              <a:rPr lang="en-US" sz="4800" dirty="0">
                <a:latin typeface="SutonnyMJ" pitchFamily="2" charset="0"/>
              </a:rPr>
              <a:t> †M‡Q| †m </a:t>
            </a:r>
            <a:r>
              <a:rPr lang="en-US" sz="4800" dirty="0" err="1">
                <a:latin typeface="SutonnyMJ" pitchFamily="2" charset="0"/>
              </a:rPr>
              <a:t>iv‡M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wPrKvi</a:t>
            </a:r>
            <a:r>
              <a:rPr lang="en-US" sz="4800" dirty="0">
                <a:latin typeface="SutonnyMJ" pitchFamily="2" charset="0"/>
              </a:rPr>
              <a:t> (†PP)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ejj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AvR</a:t>
            </a:r>
            <a:r>
              <a:rPr lang="en-US" sz="4800" dirty="0">
                <a:latin typeface="SutonnyMJ" pitchFamily="2" charset="0"/>
              </a:rPr>
              <a:t> †_‡K †</a:t>
            </a:r>
            <a:r>
              <a:rPr lang="en-US" sz="4800" dirty="0" err="1">
                <a:latin typeface="SutonnyMJ" pitchFamily="2" charset="0"/>
              </a:rPr>
              <a:t>Zvgvi</a:t>
            </a:r>
            <a:r>
              <a:rPr lang="en-US" sz="4800" dirty="0">
                <a:latin typeface="SutonnyMJ" pitchFamily="2" charset="0"/>
              </a:rPr>
              <a:t> mv‡_ </a:t>
            </a:r>
            <a:r>
              <a:rPr lang="en-US" sz="4800" dirty="0" err="1">
                <a:latin typeface="SutonnyMJ" pitchFamily="2" charset="0"/>
              </a:rPr>
              <a:t>Avgvi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m¤úK</a:t>
            </a:r>
            <a:r>
              <a:rPr lang="en-US" sz="4800" dirty="0">
                <a:latin typeface="SutonnyMJ" pitchFamily="2" charset="0"/>
              </a:rPr>
              <a:t>© </a:t>
            </a:r>
            <a:r>
              <a:rPr lang="en-US" sz="4800" dirty="0" err="1">
                <a:latin typeface="SutonnyMJ" pitchFamily="2" charset="0"/>
              </a:rPr>
              <a:t>wQbœ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UzU</a:t>
            </a:r>
            <a:r>
              <a:rPr lang="en-US" sz="4800" dirty="0">
                <a:latin typeface="SutonnyMJ" pitchFamily="2" charset="0"/>
              </a:rPr>
              <a:t>) </a:t>
            </a:r>
            <a:r>
              <a:rPr lang="en-US" sz="4800" dirty="0" err="1">
                <a:latin typeface="SutonnyMJ" pitchFamily="2" charset="0"/>
              </a:rPr>
              <a:t>n‡q</a:t>
            </a:r>
            <a:r>
              <a:rPr lang="en-US" sz="4800" dirty="0">
                <a:latin typeface="SutonnyMJ" pitchFamily="2" charset="0"/>
              </a:rPr>
              <a:t> †M‡Q| GB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g‡qwU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evwo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P‡j</a:t>
            </a:r>
            <a:r>
              <a:rPr lang="en-US" sz="4800" dirty="0">
                <a:latin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</a:rPr>
              <a:t>Mj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wKš</a:t>
            </a:r>
            <a:r>
              <a:rPr lang="en-US" sz="4800" dirty="0">
                <a:latin typeface="SutonnyMJ" pitchFamily="2" charset="0"/>
              </a:rPr>
              <a:t>‘ †</a:t>
            </a:r>
            <a:r>
              <a:rPr lang="en-US" sz="4800" dirty="0" err="1">
                <a:latin typeface="SutonnyMJ" pitchFamily="2" charset="0"/>
              </a:rPr>
              <a:t>g‡qwUi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cÖwZ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Q‡jwUi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Uvb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Uvb</a:t>
            </a:r>
            <a:r>
              <a:rPr lang="en-US" sz="4800" dirty="0">
                <a:latin typeface="SutonnyMJ" pitchFamily="2" charset="0"/>
              </a:rPr>
              <a:t>&amp;) </a:t>
            </a:r>
            <a:r>
              <a:rPr lang="en-US" sz="4800" dirty="0" err="1">
                <a:latin typeface="SutonnyMJ" pitchFamily="2" charset="0"/>
              </a:rPr>
              <a:t>a‡i</a:t>
            </a:r>
            <a:r>
              <a:rPr lang="en-US" sz="4800" dirty="0">
                <a:latin typeface="SutonnyMJ" pitchFamily="2" charset="0"/>
              </a:rPr>
              <a:t> †M‡Q| †</a:t>
            </a:r>
            <a:r>
              <a:rPr lang="en-US" sz="4800" dirty="0" err="1">
                <a:latin typeface="SutonnyMJ" pitchFamily="2" charset="0"/>
              </a:rPr>
              <a:t>Q‡jwUI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wcQb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wcQb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evwo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iIbv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nj</a:t>
            </a:r>
            <a:r>
              <a:rPr lang="en-US" sz="4800" dirty="0">
                <a:latin typeface="SutonnyMJ" pitchFamily="2" charset="0"/>
              </a:rPr>
              <a:t>| c‡_ </a:t>
            </a:r>
            <a:r>
              <a:rPr lang="en-US" sz="4800" dirty="0" err="1">
                <a:latin typeface="SutonnyMJ" pitchFamily="2" charset="0"/>
              </a:rPr>
              <a:t>Sg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Sg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Sg</a:t>
            </a:r>
            <a:r>
              <a:rPr lang="en-US" sz="4800" dirty="0">
                <a:latin typeface="SutonnyMJ" pitchFamily="2" charset="0"/>
              </a:rPr>
              <a:t>&amp;) </a:t>
            </a:r>
            <a:r>
              <a:rPr lang="en-US" sz="4800" dirty="0" err="1">
                <a:latin typeface="SutonnyMJ" pitchFamily="2" charset="0"/>
              </a:rPr>
              <a:t>e„wó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bvgj</a:t>
            </a:r>
            <a:r>
              <a:rPr lang="en-US" sz="4800" dirty="0">
                <a:latin typeface="SutonnyMJ" pitchFamily="2" charset="0"/>
              </a:rPr>
              <a:t> †m </a:t>
            </a:r>
            <a:r>
              <a:rPr lang="en-US" sz="4800" dirty="0" err="1">
                <a:latin typeface="SutonnyMJ" pitchFamily="2" charset="0"/>
              </a:rPr>
              <a:t>wf‡R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wf‡R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wfR</a:t>
            </a:r>
            <a:r>
              <a:rPr lang="en-US" sz="4800" dirty="0">
                <a:latin typeface="SutonnyMJ" pitchFamily="2" charset="0"/>
              </a:rPr>
              <a:t>&amp;) †</a:t>
            </a:r>
            <a:r>
              <a:rPr lang="en-US" sz="4800" dirty="0" err="1">
                <a:latin typeface="SutonnyMJ" pitchFamily="2" charset="0"/>
              </a:rPr>
              <a:t>g‡qwUi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evwo‡Z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cuŠ‡Q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WvK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WvK</a:t>
            </a:r>
            <a:r>
              <a:rPr lang="en-US" sz="4800" dirty="0">
                <a:latin typeface="SutonnyMJ" pitchFamily="2" charset="0"/>
              </a:rPr>
              <a:t>&amp;) </a:t>
            </a:r>
            <a:r>
              <a:rPr lang="en-US" sz="4800" dirty="0" err="1">
                <a:latin typeface="SutonnyMJ" pitchFamily="2" charset="0"/>
              </a:rPr>
              <a:t>w`j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wKš</a:t>
            </a:r>
            <a:r>
              <a:rPr lang="en-US" sz="4800" dirty="0">
                <a:latin typeface="SutonnyMJ" pitchFamily="2" charset="0"/>
              </a:rPr>
              <a:t>‘ †m </a:t>
            </a:r>
            <a:r>
              <a:rPr lang="en-US" sz="4800" dirty="0" err="1">
                <a:latin typeface="SutonnyMJ" pitchFamily="2" charset="0"/>
              </a:rPr>
              <a:t>wd‡iI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wdi</a:t>
            </a:r>
            <a:r>
              <a:rPr lang="en-US" sz="4800" dirty="0">
                <a:latin typeface="SutonnyMJ" pitchFamily="2" charset="0"/>
              </a:rPr>
              <a:t>&amp;) </a:t>
            </a:r>
            <a:r>
              <a:rPr lang="en-US" sz="4800" dirty="0" err="1">
                <a:latin typeface="SutonnyMJ" pitchFamily="2" charset="0"/>
              </a:rPr>
              <a:t>ZvKvj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452" y="930948"/>
            <a:ext cx="135716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err="1">
                <a:latin typeface="SutonnyMJ" pitchFamily="2" charset="0"/>
              </a:rPr>
              <a:t>ZLb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Q‡jwU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ejj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wcøR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Avgvi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w`‡K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GKevi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Pvn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Pvn</a:t>
            </a:r>
            <a:r>
              <a:rPr lang="en-US" sz="6000" dirty="0">
                <a:latin typeface="SutonnyMJ" pitchFamily="2" charset="0"/>
              </a:rPr>
              <a:t>&amp;)| †</a:t>
            </a:r>
            <a:r>
              <a:rPr lang="en-US" sz="6000" dirty="0" err="1">
                <a:latin typeface="SutonnyMJ" pitchFamily="2" charset="0"/>
              </a:rPr>
              <a:t>g‡qwU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PvBjbv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ZLb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Q‡jwU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g‡qwUi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Kv‡a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GKwU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Vj</a:t>
            </a:r>
            <a:r>
              <a:rPr lang="en-US" sz="6000" dirty="0">
                <a:latin typeface="SutonnyMJ" pitchFamily="2" charset="0"/>
              </a:rPr>
              <a:t> (‡</a:t>
            </a:r>
            <a:r>
              <a:rPr lang="en-US" sz="6000" dirty="0" err="1">
                <a:latin typeface="SutonnyMJ" pitchFamily="2" charset="0"/>
              </a:rPr>
              <a:t>Vj</a:t>
            </a:r>
            <a:r>
              <a:rPr lang="en-US" sz="6000" dirty="0">
                <a:latin typeface="SutonnyMJ" pitchFamily="2" charset="0"/>
              </a:rPr>
              <a:t>&amp;) </a:t>
            </a:r>
            <a:r>
              <a:rPr lang="en-US" sz="6000" dirty="0" err="1">
                <a:latin typeface="SutonnyMJ" pitchFamily="2" charset="0"/>
              </a:rPr>
              <a:t>w`j</a:t>
            </a:r>
            <a:r>
              <a:rPr lang="en-US" sz="6000" dirty="0">
                <a:latin typeface="SutonnyMJ" pitchFamily="2" charset="0"/>
              </a:rPr>
              <a:t>| †</a:t>
            </a:r>
            <a:r>
              <a:rPr lang="en-US" sz="6000" dirty="0" err="1">
                <a:latin typeface="SutonnyMJ" pitchFamily="2" charset="0"/>
              </a:rPr>
              <a:t>g‡qwU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ejj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Zzwg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GKUv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weM‡o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weMo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hvIqv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Q‡j</a:t>
            </a:r>
            <a:r>
              <a:rPr lang="en-US" sz="6000" dirty="0">
                <a:latin typeface="SutonnyMJ" pitchFamily="2" charset="0"/>
              </a:rPr>
              <a:t>| GB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 ‡</a:t>
            </a:r>
            <a:r>
              <a:rPr lang="en-US" sz="6000" dirty="0" err="1">
                <a:latin typeface="SutonnyMJ" pitchFamily="2" charset="0"/>
              </a:rPr>
              <a:t>g‡qwU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N‡i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wM‡q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d¨v‡bi</a:t>
            </a:r>
            <a:r>
              <a:rPr lang="en-US" sz="6000" dirty="0">
                <a:latin typeface="SutonnyMJ" pitchFamily="2" charset="0"/>
              </a:rPr>
              <a:t> mv‡_ </a:t>
            </a:r>
            <a:r>
              <a:rPr lang="en-US" sz="6000" dirty="0" err="1">
                <a:latin typeface="SutonnyMJ" pitchFamily="2" charset="0"/>
              </a:rPr>
              <a:t>jU‡K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jUK</a:t>
            </a:r>
            <a:r>
              <a:rPr lang="en-US" sz="6000" dirty="0">
                <a:latin typeface="SutonnyMJ" pitchFamily="2" charset="0"/>
              </a:rPr>
              <a:t>&amp;) </a:t>
            </a:r>
            <a:r>
              <a:rPr lang="en-US" sz="6000" dirty="0" err="1">
                <a:latin typeface="SutonnyMJ" pitchFamily="2" charset="0"/>
              </a:rPr>
              <a:t>coj</a:t>
            </a:r>
            <a:r>
              <a:rPr lang="en-US" sz="6000" dirty="0">
                <a:latin typeface="SutonnyMJ" pitchFamily="2" charset="0"/>
              </a:rPr>
              <a:t>| †</a:t>
            </a:r>
            <a:r>
              <a:rPr lang="en-US" sz="6000" dirty="0" err="1">
                <a:latin typeface="SutonnyMJ" pitchFamily="2" charset="0"/>
              </a:rPr>
              <a:t>Q‡jwU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f‡q</a:t>
            </a:r>
            <a:r>
              <a:rPr lang="en-US" sz="6000" dirty="0">
                <a:latin typeface="SutonnyMJ" pitchFamily="2" charset="0"/>
              </a:rPr>
              <a:t> Wi (Wi&amp;) †</a:t>
            </a:r>
            <a:r>
              <a:rPr lang="en-US" sz="6000" dirty="0" err="1">
                <a:latin typeface="SutonnyMJ" pitchFamily="2" charset="0"/>
              </a:rPr>
              <a:t>cj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Ges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R‡g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Rg</a:t>
            </a:r>
            <a:r>
              <a:rPr lang="en-US" sz="6000" dirty="0">
                <a:latin typeface="SutonnyMJ" pitchFamily="2" charset="0"/>
              </a:rPr>
              <a:t>&amp;) †</a:t>
            </a:r>
            <a:r>
              <a:rPr lang="en-US" sz="6000" dirty="0" err="1">
                <a:latin typeface="SutonnyMJ" pitchFamily="2" charset="0"/>
              </a:rPr>
              <a:t>Mj</a:t>
            </a:r>
            <a:r>
              <a:rPr lang="en-US" sz="6000" dirty="0">
                <a:latin typeface="SutonnyMJ" pitchFamily="2" charset="0"/>
              </a:rPr>
              <a:t>| </a:t>
            </a:r>
            <a:endParaRPr lang="en-US" sz="6000" dirty="0" smtClean="0">
              <a:latin typeface="SutonnyMJ" pitchFamily="2" charset="0"/>
            </a:endParaRPr>
          </a:p>
          <a:p>
            <a:pPr algn="just"/>
            <a:r>
              <a:rPr lang="en-US" sz="6000" dirty="0" smtClean="0">
                <a:latin typeface="SutonnyMJ" pitchFamily="2" charset="0"/>
              </a:rPr>
              <a:t>we</a:t>
            </a:r>
            <a:r>
              <a:rPr lang="en-US" sz="6000" dirty="0">
                <a:latin typeface="SutonnyMJ" pitchFamily="2" charset="0"/>
              </a:rPr>
              <a:t>: `ª: </a:t>
            </a:r>
            <a:r>
              <a:rPr lang="en-US" sz="6000" dirty="0" err="1">
                <a:latin typeface="SutonnyMJ" pitchFamily="2" charset="0"/>
              </a:rPr>
              <a:t>eÜbxi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wfZ‡ii</a:t>
            </a:r>
            <a:r>
              <a:rPr lang="en-US" sz="6000" dirty="0">
                <a:latin typeface="SutonnyMJ" pitchFamily="2" charset="0"/>
              </a:rPr>
              <a:t> Ask we‡`</a:t>
            </a:r>
            <a:r>
              <a:rPr lang="en-US" sz="6000" dirty="0" err="1">
                <a:latin typeface="SutonnyMJ" pitchFamily="2" charset="0"/>
              </a:rPr>
              <a:t>kvMZ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avZz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579" y="1021646"/>
            <a:ext cx="1345130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SutonnyMJ" pitchFamily="2" charset="0"/>
              </a:rPr>
              <a:t>we‡`</a:t>
            </a:r>
            <a:r>
              <a:rPr lang="en-US" sz="6600" b="1" dirty="0" err="1">
                <a:latin typeface="SutonnyMJ" pitchFamily="2" charset="0"/>
              </a:rPr>
              <a:t>kvMZ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avZz</a:t>
            </a:r>
            <a:r>
              <a:rPr lang="en-US" sz="6600" dirty="0">
                <a:latin typeface="SutonnyMJ" pitchFamily="2" charset="0"/>
              </a:rPr>
              <a:t> </a:t>
            </a:r>
            <a:endParaRPr lang="en-US" sz="6600" dirty="0" smtClean="0">
              <a:latin typeface="SutonnyMJ" pitchFamily="2" charset="0"/>
            </a:endParaRPr>
          </a:p>
          <a:p>
            <a:pPr algn="just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AvuU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Szj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LvU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, †PP,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UzU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Uvb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Sg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wfR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WvK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wdi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Pvn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‡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Vj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weMo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jUK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&amp;, Wi&amp;,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Rg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&amp;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6000" dirty="0">
                <a:latin typeface="SutonnyMJ" pitchFamily="2" charset="0"/>
              </a:rPr>
              <a:t> </a:t>
            </a:r>
          </a:p>
          <a:p>
            <a:r>
              <a:rPr lang="en-US" sz="6000" dirty="0">
                <a:latin typeface="SutonnyMJ" pitchFamily="2" charset="0"/>
              </a:rPr>
              <a:t>†</a:t>
            </a:r>
            <a:r>
              <a:rPr lang="en-US" sz="6000" dirty="0" err="1">
                <a:latin typeface="SutonnyMJ" pitchFamily="2" charset="0"/>
              </a:rPr>
              <a:t>ni</a:t>
            </a:r>
            <a:r>
              <a:rPr lang="en-US" sz="6000" dirty="0">
                <a:latin typeface="SutonnyMJ" pitchFamily="2" charset="0"/>
              </a:rPr>
              <a:t> H `</a:t>
            </a:r>
            <a:r>
              <a:rPr lang="en-US" sz="6000" dirty="0" err="1">
                <a:latin typeface="SutonnyMJ" pitchFamily="2" charset="0"/>
              </a:rPr>
              <a:t>yqv‡i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uvov‡q</a:t>
            </a:r>
            <a:r>
              <a:rPr lang="en-US" sz="6000" dirty="0">
                <a:latin typeface="SutonnyMJ" pitchFamily="2" charset="0"/>
              </a:rPr>
              <a:t> †K? </a:t>
            </a:r>
            <a:r>
              <a:rPr lang="en-US" sz="6000" dirty="0" err="1">
                <a:latin typeface="SutonnyMJ" pitchFamily="2" charset="0"/>
              </a:rPr>
              <a:t>AÁvZ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g~j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avZz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wfÿv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g‡M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Lvq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gvM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avZz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wnw</a:t>
            </a:r>
            <a:r>
              <a:rPr lang="en-US" sz="6000" dirty="0">
                <a:latin typeface="SutonnyMJ" pitchFamily="2" charset="0"/>
              </a:rPr>
              <a:t>›` </a:t>
            </a:r>
            <a:r>
              <a:rPr lang="en-US" sz="6000" dirty="0" err="1">
                <a:latin typeface="SutonnyMJ" pitchFamily="2" charset="0"/>
              </a:rPr>
              <a:t>gvO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avZz</a:t>
            </a:r>
            <a:r>
              <a:rPr lang="en-US" sz="6000" dirty="0">
                <a:latin typeface="SutonnyMJ" pitchFamily="2" charset="0"/>
              </a:rPr>
              <a:t> †_‡K </a:t>
            </a:r>
            <a:r>
              <a:rPr lang="en-US" sz="6000" dirty="0" err="1">
                <a:latin typeface="SutonnyMJ" pitchFamily="2" charset="0"/>
              </a:rPr>
              <a:t>Avm‡Q</a:t>
            </a:r>
            <a:r>
              <a:rPr lang="en-US" sz="6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467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822</TotalTime>
  <Words>337</Words>
  <Application>Microsoft Office PowerPoint</Application>
  <PresentationFormat>Custom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118</cp:revision>
  <dcterms:created xsi:type="dcterms:W3CDTF">2020-08-14T03:24:31Z</dcterms:created>
  <dcterms:modified xsi:type="dcterms:W3CDTF">2020-11-07T05:54:02Z</dcterms:modified>
</cp:coreProperties>
</file>