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9"/>
  </p:notesMasterIdLst>
  <p:sldIdLst>
    <p:sldId id="366" r:id="rId3"/>
    <p:sldId id="361" r:id="rId4"/>
    <p:sldId id="379" r:id="rId5"/>
    <p:sldId id="375" r:id="rId6"/>
    <p:sldId id="378" r:id="rId7"/>
    <p:sldId id="368" r:id="rId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8611" y="4283066"/>
            <a:ext cx="7964905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</a:rPr>
              <a:t>wØZxq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err="1" smtClean="0">
                <a:latin typeface="SutonnyMJ" pitchFamily="2" charset="0"/>
              </a:rPr>
              <a:t>PZz</a:t>
            </a:r>
            <a:r>
              <a:rPr lang="en-US" sz="4400" b="1" dirty="0" smtClean="0">
                <a:latin typeface="SutonnyMJ" pitchFamily="2" charset="0"/>
              </a:rPr>
              <a:t>_© </a:t>
            </a:r>
            <a:r>
              <a:rPr lang="en-US" sz="4400" b="1" dirty="0" err="1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wbcvZ‡b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wm</a:t>
            </a:r>
            <a:r>
              <a:rPr lang="en-US" sz="4400" b="1" dirty="0">
                <a:latin typeface="SutonnyMJ" pitchFamily="2" charset="0"/>
              </a:rPr>
              <a:t>× </a:t>
            </a:r>
            <a:r>
              <a:rPr lang="en-US" sz="4400" b="1" dirty="0" err="1" smtClean="0">
                <a:latin typeface="SutonnyMJ" pitchFamily="2" charset="0"/>
              </a:rPr>
              <a:t>e¨ÄbmwÜ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</a:rPr>
              <a:t>wØZxq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PZz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_©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9600" b="1" dirty="0" err="1">
                <a:latin typeface="SutonnyMJ" pitchFamily="2" charset="0"/>
              </a:rPr>
              <a:t>wbcvZ‡b</a:t>
            </a:r>
            <a:r>
              <a:rPr lang="en-US" sz="9600" b="1" dirty="0">
                <a:latin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</a:rPr>
              <a:t>wm</a:t>
            </a:r>
            <a:r>
              <a:rPr lang="en-US" sz="9600" b="1" dirty="0">
                <a:latin typeface="SutonnyMJ" pitchFamily="2" charset="0"/>
              </a:rPr>
              <a:t>× </a:t>
            </a:r>
            <a:r>
              <a:rPr lang="en-US" sz="9600" b="1" dirty="0" err="1">
                <a:latin typeface="SutonnyMJ" pitchFamily="2" charset="0"/>
              </a:rPr>
              <a:t>e¨ÄbmwÜ</a:t>
            </a:r>
            <a:endParaRPr lang="en-US" sz="9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579" y="962526"/>
            <a:ext cx="13499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SutonnyMJ" pitchFamily="2" charset="0"/>
              </a:rPr>
              <a:t>wbcvZ‡b</a:t>
            </a:r>
            <a:r>
              <a:rPr lang="en-US" sz="7200" b="1" dirty="0" smtClean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wm</a:t>
            </a:r>
            <a:r>
              <a:rPr lang="en-US" sz="7200" b="1" dirty="0">
                <a:latin typeface="SutonnyMJ" pitchFamily="2" charset="0"/>
              </a:rPr>
              <a:t>× </a:t>
            </a:r>
            <a:r>
              <a:rPr lang="en-US" sz="7200" b="1" dirty="0" err="1">
                <a:latin typeface="SutonnyMJ" pitchFamily="2" charset="0"/>
              </a:rPr>
              <a:t>e¨ÄbmwÜ</a:t>
            </a:r>
            <a:endParaRPr lang="en-US" sz="7200" dirty="0">
              <a:latin typeface="SutonnyMJ" pitchFamily="2" charset="0"/>
            </a:endParaRPr>
          </a:p>
          <a:p>
            <a:pPr algn="just"/>
            <a:r>
              <a:rPr lang="en-US" sz="7200" b="1" dirty="0" err="1">
                <a:latin typeface="SutonnyMJ" pitchFamily="2" charset="0"/>
              </a:rPr>
              <a:t>cZÄwj</a:t>
            </a:r>
            <a:r>
              <a:rPr lang="en-US" sz="7200" dirty="0">
                <a:latin typeface="SutonnyMJ" pitchFamily="2" charset="0"/>
              </a:rPr>
              <a:t> I </a:t>
            </a:r>
            <a:r>
              <a:rPr lang="en-US" sz="7200" b="1" dirty="0" err="1">
                <a:latin typeface="SutonnyMJ" pitchFamily="2" charset="0"/>
              </a:rPr>
              <a:t>gbxlv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Avðh</a:t>
            </a:r>
            <a:r>
              <a:rPr lang="en-US" sz="7200" b="1" dirty="0">
                <a:latin typeface="SutonnyMJ" pitchFamily="2" charset="0"/>
              </a:rPr>
              <a:t>©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n‡q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ci¯úi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ZvKvq</a:t>
            </a:r>
            <a:r>
              <a:rPr lang="en-US" sz="7200" dirty="0">
                <a:latin typeface="SutonnyMJ" pitchFamily="2" charset="0"/>
              </a:rPr>
              <a:t>| †</a:t>
            </a:r>
            <a:r>
              <a:rPr lang="en-US" sz="7200" dirty="0" err="1">
                <a:latin typeface="SutonnyMJ" pitchFamily="2" charset="0"/>
              </a:rPr>
              <a:t>mB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latin typeface="SutonnyMJ" pitchFamily="2" charset="0"/>
              </a:rPr>
              <a:t>Z¯‹</a:t>
            </a:r>
            <a:r>
              <a:rPr lang="en-US" sz="7200" b="1" dirty="0" err="1">
                <a:latin typeface="SutonnyMJ" pitchFamily="2" charset="0"/>
              </a:rPr>
              <a:t>i</a:t>
            </a:r>
            <a:r>
              <a:rPr lang="en-US" sz="7200" dirty="0" err="1">
                <a:latin typeface="SutonnyMJ" pitchFamily="2" charset="0"/>
              </a:rPr>
              <a:t>†K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Zviv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wP‡b</a:t>
            </a:r>
            <a:r>
              <a:rPr lang="en-US" sz="7200" dirty="0">
                <a:latin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</a:rPr>
              <a:t>d‡j</a:t>
            </a:r>
            <a:r>
              <a:rPr lang="en-US" sz="7200" dirty="0">
                <a:latin typeface="SutonnyMJ" pitchFamily="2" charset="0"/>
              </a:rPr>
              <a:t>| MZ </a:t>
            </a:r>
            <a:r>
              <a:rPr lang="en-US" sz="7200" b="1" dirty="0" err="1">
                <a:latin typeface="SutonnyMJ" pitchFamily="2" charset="0"/>
              </a:rPr>
              <a:t>e„n¯úwZevi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GKv`k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A_ev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latin typeface="SutonnyMJ" pitchFamily="2" charset="0"/>
              </a:rPr>
              <a:t>†</a:t>
            </a:r>
            <a:r>
              <a:rPr lang="en-US" sz="7200" b="1" dirty="0" err="1">
                <a:latin typeface="SutonnyMJ" pitchFamily="2" charset="0"/>
              </a:rPr>
              <a:t>lvok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Rb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wg‡j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latin typeface="SutonnyMJ" pitchFamily="2" charset="0"/>
              </a:rPr>
              <a:t>`y¨‡</a:t>
            </a:r>
            <a:r>
              <a:rPr lang="en-US" sz="7200" b="1" dirty="0" err="1">
                <a:latin typeface="SutonnyMJ" pitchFamily="2" charset="0"/>
              </a:rPr>
              <a:t>jv‡Ki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latin typeface="SutonnyMJ" pitchFamily="2" charset="0"/>
              </a:rPr>
              <a:t>†</a:t>
            </a:r>
            <a:r>
              <a:rPr lang="en-US" sz="7200" b="1" dirty="0" err="1">
                <a:latin typeface="SutonnyMJ" pitchFamily="2" charset="0"/>
              </a:rPr>
              <a:t>Mv®ú</a:t>
            </a:r>
            <a:r>
              <a:rPr lang="en-US" sz="7200" b="1" dirty="0">
                <a:latin typeface="SutonnyMJ" pitchFamily="2" charset="0"/>
              </a:rPr>
              <a:t>`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eb¯úwZ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Giv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aŸsm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K‡i‡Q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579" y="962526"/>
            <a:ext cx="13499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SutonnyMJ" pitchFamily="2" charset="0"/>
              </a:rPr>
              <a:t>wbcvZ‡b</a:t>
            </a:r>
            <a:r>
              <a:rPr lang="en-US" sz="7200" b="1" dirty="0" smtClean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wm</a:t>
            </a:r>
            <a:r>
              <a:rPr lang="en-US" sz="7200" b="1" dirty="0">
                <a:latin typeface="SutonnyMJ" pitchFamily="2" charset="0"/>
              </a:rPr>
              <a:t>× </a:t>
            </a:r>
            <a:r>
              <a:rPr lang="en-US" sz="7200" b="1" dirty="0" err="1">
                <a:latin typeface="SutonnyMJ" pitchFamily="2" charset="0"/>
              </a:rPr>
              <a:t>e¨ÄbmwÜ</a:t>
            </a:r>
            <a:endParaRPr lang="en-US" sz="7200" dirty="0">
              <a:latin typeface="SutonnyMJ" pitchFamily="2" charset="0"/>
            </a:endParaRPr>
          </a:p>
          <a:p>
            <a:pPr algn="just"/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cZÄwj</a:t>
            </a:r>
            <a:r>
              <a:rPr lang="en-US" sz="7200" dirty="0">
                <a:latin typeface="SutonnyMJ" pitchFamily="2" charset="0"/>
              </a:rPr>
              <a:t> I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gbxlv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Avðh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©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n‡q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ci¯úi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ZvKvq</a:t>
            </a:r>
            <a:r>
              <a:rPr lang="en-US" sz="7200" dirty="0">
                <a:latin typeface="SutonnyMJ" pitchFamily="2" charset="0"/>
              </a:rPr>
              <a:t>| †</a:t>
            </a:r>
            <a:r>
              <a:rPr lang="en-US" sz="7200" dirty="0" err="1">
                <a:latin typeface="SutonnyMJ" pitchFamily="2" charset="0"/>
              </a:rPr>
              <a:t>mB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Z¯‹</a:t>
            </a:r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</a:rPr>
              <a:t>i</a:t>
            </a:r>
            <a:r>
              <a:rPr lang="en-US" sz="7200" dirty="0" err="1" smtClean="0">
                <a:latin typeface="SutonnyMJ" pitchFamily="2" charset="0"/>
              </a:rPr>
              <a:t>†K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Zviv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wP‡b</a:t>
            </a:r>
            <a:r>
              <a:rPr lang="en-US" sz="7200" dirty="0">
                <a:latin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</a:rPr>
              <a:t>d‡j</a:t>
            </a:r>
            <a:r>
              <a:rPr lang="en-US" sz="7200" dirty="0">
                <a:latin typeface="SutonnyMJ" pitchFamily="2" charset="0"/>
              </a:rPr>
              <a:t>| MZ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e„n¯úwZevi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GKv`k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A_ev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lvok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Rb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wg‡j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`y¨‡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jv‡Ki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Mv®ú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</a:rPr>
              <a:t>`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</a:rPr>
              <a:t>eb¯úwZ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Giv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aŸsm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K‡i‡Q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790</TotalTime>
  <Words>154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2020-08-14T03:24:31Z</dcterms:created>
  <dcterms:modified xsi:type="dcterms:W3CDTF">2020-11-05T15:49:02Z</dcterms:modified>
</cp:coreProperties>
</file>