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6" r:id="rId2"/>
    <p:sldId id="295" r:id="rId3"/>
    <p:sldId id="277" r:id="rId4"/>
    <p:sldId id="278" r:id="rId5"/>
    <p:sldId id="296" r:id="rId6"/>
    <p:sldId id="279" r:id="rId7"/>
    <p:sldId id="29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  <p:sldId id="260" r:id="rId19"/>
    <p:sldId id="261" r:id="rId20"/>
    <p:sldId id="262" r:id="rId21"/>
    <p:sldId id="292" r:id="rId22"/>
    <p:sldId id="291" r:id="rId23"/>
    <p:sldId id="293" r:id="rId24"/>
    <p:sldId id="290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4" autoAdjust="0"/>
  </p:normalViewPr>
  <p:slideViewPr>
    <p:cSldViewPr snapToGrid="0">
      <p:cViewPr varScale="1">
        <p:scale>
          <a:sx n="70" d="100"/>
          <a:sy n="70" d="100"/>
        </p:scale>
        <p:origin x="-7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CF813-99D2-4F11-AA79-6216447B825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2F49-D659-4FE2-A1B2-F6140984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B73F-587B-44BB-A959-2575A48C70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F49-D659-4FE2-A1B2-F61409842A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D8149-28EF-4B3B-8F52-2D21D671294F}" type="datetimeFigureOut">
              <a:rPr lang="en-US" smtClean="0"/>
              <a:t>07-Nov-20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DFBA0-8716-4A33-ABBC-1FD437CC7A6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rose-23717--rose-wallpaper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0" y="-21150"/>
            <a:ext cx="12192000" cy="694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760" y="2667000"/>
            <a:ext cx="402336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2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2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autiful-Flowers-110-TED9FSTC8J-1024x76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91440" y="-21150"/>
            <a:ext cx="12192000" cy="68618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686" y="76430"/>
            <a:ext cx="117123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65905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2531" name="Picture 3" descr="C:\Users\AKIL\Downloads\9a88e278426a21a233058f7ddc7cc30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753" y="1"/>
            <a:ext cx="6054247" cy="3384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7239" y="599354"/>
            <a:ext cx="308119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টিয়া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12884"/>
            <a:ext cx="12192000" cy="34163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পাখি সবুজ রঙের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হয়।সবুজ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ডানা ও লম্বা লেজ।বাঁকানো ঠোঁট টুকটুকে লাল আর খুব শক্ত। গলায় আছে লাল ও কালো রঙের দাগ।তারা ঝাঁক বেঁধে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চলে।মানু</a:t>
            </a:r>
            <a:r>
              <a:rPr lang="bn-I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 শেখানো কথা চমৎকার করে বলতে পারে।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5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65"/>
            <a:ext cx="12192000" cy="6839535"/>
          </a:xfrm>
          <a:prstGeom prst="rect">
            <a:avLst/>
          </a:prstGeom>
          <a:noFill/>
        </p:spPr>
      </p:pic>
      <p:pic>
        <p:nvPicPr>
          <p:cNvPr id="23554" name="Picture 2" descr="C:\Users\AKIL\Downloads\doy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687" y="18464"/>
            <a:ext cx="5833122" cy="43564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188" y="4462272"/>
            <a:ext cx="12009621" cy="230832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ছোট পাখি দোয়েল । দেশের সব জায়গায় দেখা যায়  এদের । ঝোপে ঝাড়ে, গাছের কোটরে, দালানের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ফাঁকে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-ফোকরে থাকে। দোয়েলের মতো মিষ্টি গান গাইতে পারে খুব কম পাখি । নরম সুরে শিস দেয়। সাদা-কালোয় সাজানো তার পালকের পোশাক। ডানার ওপরে চওড়া দাগ টানা । এর লেজ বেশ লম্বা। দোয়েল আমাদের জাতীয় পাখি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8656" y="938784"/>
            <a:ext cx="3486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দোয়েল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32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68" y="30479"/>
            <a:ext cx="12192000" cy="6839533"/>
          </a:xfrm>
          <a:prstGeom prst="rect">
            <a:avLst/>
          </a:prstGeom>
          <a:noFill/>
        </p:spPr>
      </p:pic>
      <p:pic>
        <p:nvPicPr>
          <p:cNvPr id="20483" name="Picture 3" descr="C:\Users\AKIL\Downloads\d764e2c084b07425de2126f1410d8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320" y="30479"/>
            <a:ext cx="5779008" cy="44423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17272"/>
            <a:ext cx="12149328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800" b="1" dirty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সবচেয়ে ছোট পাখি।এরা বেশ চঞ্চল। কোথাও স্থির  হয়ে বসে না। এরা ছোট ছোট গাছে নেচে বেড়ায়।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425" y="370439"/>
            <a:ext cx="26292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335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" y="0"/>
            <a:ext cx="12192000" cy="6860744"/>
          </a:xfrm>
          <a:prstGeom prst="rect">
            <a:avLst/>
          </a:prstGeom>
          <a:noFill/>
        </p:spPr>
      </p:pic>
      <p:pic>
        <p:nvPicPr>
          <p:cNvPr id="21507" name="Picture 3" descr="C:\Users\AKIL\Downloads\বাবু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552" y="137160"/>
            <a:ext cx="576072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1280" y="3703320"/>
            <a:ext cx="5486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60" dirty="0"/>
          </a:p>
        </p:txBody>
      </p:sp>
      <p:sp>
        <p:nvSpPr>
          <p:cNvPr id="7" name="TextBox 6"/>
          <p:cNvSpPr txBox="1"/>
          <p:nvPr/>
        </p:nvSpPr>
        <p:spPr>
          <a:xfrm>
            <a:off x="85344" y="4704588"/>
            <a:ext cx="11911584" cy="2086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320" dirty="0">
                <a:latin typeface="NikoshBAN" pitchFamily="2" charset="0"/>
                <a:cs typeface="NikoshBAN" pitchFamily="2" charset="0"/>
              </a:rPr>
              <a:t>ছোট্ট পাখি বাবুই। এরা খুব সুন্দর করে বাসা বানাতে পারে। সুন্দর বাসা বুনতে পারে বলে বাবুইকে বলা হয় তাঁতী পাখি।একে</a:t>
            </a:r>
            <a:r>
              <a:rPr lang="bn-IN" sz="432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শিল্পী পাখি ও বলা হয়।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688" y="185798"/>
            <a:ext cx="49011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বাবুই</a:t>
            </a:r>
          </a:p>
        </p:txBody>
      </p:sp>
    </p:spTree>
    <p:extLst>
      <p:ext uri="{BB962C8B-B14F-4D97-AF65-F5344CB8AC3E}">
        <p14:creationId xmlns:p14="http://schemas.microsoft.com/office/powerpoint/2010/main" val="1936906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" y="0"/>
            <a:ext cx="12149328" cy="6787242"/>
          </a:xfrm>
          <a:prstGeom prst="rect">
            <a:avLst/>
          </a:prstGeom>
          <a:noFill/>
        </p:spPr>
      </p:pic>
      <p:pic>
        <p:nvPicPr>
          <p:cNvPr id="25602" name="Picture 2" descr="C:\Users\AKIL\Downloads\file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594" y="91440"/>
            <a:ext cx="5417372" cy="3611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95736" y="287001"/>
            <a:ext cx="29393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শালিক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" y="4127160"/>
            <a:ext cx="1202817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চকচকে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বাদামি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ঠোঁট 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পাশটা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রঙের। বাদামি দুই ডানার নিচে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উজ্জ্বল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দল বেঁধে চলতে ভালবাসে।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28503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31040" cy="6858000"/>
          </a:xfrm>
          <a:prstGeom prst="rect">
            <a:avLst/>
          </a:prstGeom>
          <a:noFill/>
        </p:spPr>
      </p:pic>
      <p:pic>
        <p:nvPicPr>
          <p:cNvPr id="22530" name="Picture 2" descr="C:\Users\AKIL\Downloads\kingfishe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840" y="-1"/>
            <a:ext cx="5852160" cy="43073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8670" y="514350"/>
            <a:ext cx="404622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মাছরাঙা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21" y="4401943"/>
            <a:ext cx="12107779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এ পাখির মাথা, ঘাড়, পেট ও পিঠের রং গাঢ় বাদামি। তা খয়েরি রঙেরও হয়।চিবুক, গলা ও বুকে থাকে নানা রং। ডানার পালক উজ্জ্বল নীল। পানিতে ঝাঁপ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দিয়ে এরা দুই ঠোঁটে মাছ তুলে আনে।</a:t>
            </a:r>
          </a:p>
        </p:txBody>
      </p:sp>
    </p:spTree>
    <p:extLst>
      <p:ext uri="{BB962C8B-B14F-4D97-AF65-F5344CB8AC3E}">
        <p14:creationId xmlns:p14="http://schemas.microsoft.com/office/powerpoint/2010/main" val="3497180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695" y="4983481"/>
            <a:ext cx="11839073" cy="1643527"/>
          </a:xfrm>
          <a:prstGeom prst="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আরও  কত যে পাখি আছে আমাদের দেশে। আর কত যে তা</a:t>
            </a:r>
            <a:r>
              <a:rPr lang="bn-IN" sz="3360" dirty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নাম। চড়ুই, বক, খঞ্জনা, ঘুঘু, শংখচিল , ডাহুক, শ্যামা, চিল, ঈগল, শকুন, কবুতর। এসব পাখির কথাও আমরা পরে জেনে নিব।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SHAHAB\Desktop\জীবন্ত ছবি ও বর্ডার ফ্রেম\New folder\1645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704" y="1600200"/>
            <a:ext cx="2414016" cy="2011680"/>
          </a:xfrm>
          <a:prstGeom prst="ellipse">
            <a:avLst/>
          </a:prstGeom>
          <a:noFill/>
        </p:spPr>
      </p:pic>
      <p:pic>
        <p:nvPicPr>
          <p:cNvPr id="9219" name="Picture 3" descr="C:\Users\SHAHAB\Desktop\জীবন্ত ছবি\1_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68680"/>
            <a:ext cx="2560320" cy="2057400"/>
          </a:xfrm>
          <a:prstGeom prst="ellipse">
            <a:avLst/>
          </a:prstGeom>
          <a:noFill/>
        </p:spPr>
      </p:pic>
      <p:pic>
        <p:nvPicPr>
          <p:cNvPr id="9220" name="Picture 4" descr="C:\Users\SHAHAB\Desktop\জীবন্ত ছবি ও বর্ডার ফ্রেম\New folder\11156291_1419545501695432_17957759651604168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2" y="868680"/>
            <a:ext cx="2684552" cy="2011680"/>
          </a:xfrm>
          <a:prstGeom prst="ellipse">
            <a:avLst/>
          </a:prstGeom>
          <a:noFill/>
        </p:spPr>
      </p:pic>
      <p:pic>
        <p:nvPicPr>
          <p:cNvPr id="9221" name="Picture 5" descr="C:\Users\SHAHAB\Desktop\জীবন্ত ছবি\10397825_655133731223958_6363262064672018221_n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3142" y="3048001"/>
            <a:ext cx="2729818" cy="1752600"/>
          </a:xfrm>
          <a:prstGeom prst="ellipse">
            <a:avLst/>
          </a:prstGeom>
          <a:noFill/>
        </p:spPr>
      </p:pic>
      <p:pic>
        <p:nvPicPr>
          <p:cNvPr id="9222" name="Picture 6" descr="C:\Users\SHAHAB\Downloads\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0480" y="2971800"/>
            <a:ext cx="2834640" cy="1828800"/>
          </a:xfrm>
          <a:prstGeom prst="ellipse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56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534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" y="137161"/>
            <a:ext cx="5120640" cy="6832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84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5640" y="1641378"/>
            <a:ext cx="576072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৫৩ ও৫৪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6663" y="5704764"/>
            <a:ext cx="14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2" y="4933666"/>
            <a:ext cx="2505075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3116" y="1105469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256" y="137161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18468" y="973410"/>
            <a:ext cx="1917291" cy="14748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41529" y="2091342"/>
            <a:ext cx="3399788" cy="2554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18469" y="3554377"/>
            <a:ext cx="1917291" cy="14748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82777" y="50293"/>
            <a:ext cx="1917291" cy="14748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79724" y="3554378"/>
            <a:ext cx="1917291" cy="1474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3071" y="5206182"/>
            <a:ext cx="1909150" cy="1480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1981" y="973410"/>
            <a:ext cx="1917291" cy="14748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2671" y="5029217"/>
            <a:ext cx="1917291" cy="14748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052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52992" y="1831470"/>
            <a:ext cx="2906960" cy="2624045"/>
            <a:chOff x="4170436" y="1972321"/>
            <a:chExt cx="2821200" cy="2538030"/>
          </a:xfrm>
        </p:grpSpPr>
        <p:sp>
          <p:nvSpPr>
            <p:cNvPr id="4" name="Oval 3"/>
            <p:cNvSpPr/>
            <p:nvPr/>
          </p:nvSpPr>
          <p:spPr>
            <a:xfrm>
              <a:off x="4193017" y="1972321"/>
              <a:ext cx="2798619" cy="25380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0436" y="2285100"/>
              <a:ext cx="2699728" cy="16741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5382777" y="50293"/>
            <a:ext cx="1917291" cy="14748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64678" y="713970"/>
            <a:ext cx="1917291" cy="14748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64678" y="3598673"/>
            <a:ext cx="1917291" cy="14748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82671" y="5029217"/>
            <a:ext cx="1917291" cy="14748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3071" y="5206182"/>
            <a:ext cx="1909150" cy="1480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9724" y="3554378"/>
            <a:ext cx="1917291" cy="1474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1981" y="973410"/>
            <a:ext cx="1917291" cy="14748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1255594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SHAHAB\Desktop\জীবন্ত ছবি ও বর্ডার ফ্রেম\New folder\12715462_1679028482336213_611406717326089345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198" y="1242621"/>
            <a:ext cx="9144000" cy="54376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4"/>
          <p:cNvSpPr/>
          <p:nvPr/>
        </p:nvSpPr>
        <p:spPr>
          <a:xfrm>
            <a:off x="1637731" y="-327039"/>
            <a:ext cx="8830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r>
              <a:rPr lang="bn-IN" sz="96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06220" cy="1207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4" y="0"/>
            <a:ext cx="2038066" cy="12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749" y="24985"/>
            <a:ext cx="6248400" cy="91808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363" y="1408415"/>
            <a:ext cx="13352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974" y="2747178"/>
            <a:ext cx="13085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363" y="4137767"/>
            <a:ext cx="118128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ঝুঁটি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80" y="5652743"/>
            <a:ext cx="11812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987" y="4567107"/>
            <a:ext cx="113393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4704" y="1408415"/>
            <a:ext cx="102657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704" y="2747178"/>
            <a:ext cx="1115785" cy="7275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927367" y="1466596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67858" y="1396919"/>
            <a:ext cx="188064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 নয় 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27367" y="4168883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1990500" y="2790244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707506" y="4670327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930828" y="5652743"/>
            <a:ext cx="921211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766699" y="2919373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720581" y="1545601"/>
            <a:ext cx="840658" cy="501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14471" y="2558659"/>
            <a:ext cx="158741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দাগ,রং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9244" y="4076212"/>
            <a:ext cx="1109599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খোঁপা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4471" y="5553615"/>
            <a:ext cx="123914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67017" y="1363375"/>
            <a:ext cx="303816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কাপড় বোনে যে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3567" y="2790244"/>
            <a:ext cx="155951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0248" y="4275826"/>
            <a:ext cx="3451708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পাখি,মাছ,মাছি, ইত্যাদির দল বা পাল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4620" y="-313721"/>
            <a:ext cx="5622758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3856"/>
            <a:ext cx="12191999" cy="53183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টিয়া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---------------------------------------------- রঙের পাখি।</a:t>
            </a:r>
          </a:p>
          <a:p>
            <a:endParaRPr lang="en-US" sz="384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---------------------------------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পারে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84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ছোট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------------------------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 ।</a:t>
            </a:r>
          </a:p>
          <a:p>
            <a:endParaRPr lang="en-US" sz="384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ঘ. বাবুই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------------------------------ পাখি</a:t>
            </a:r>
          </a:p>
          <a:p>
            <a:endParaRPr lang="en-US" sz="384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718" y="1143000"/>
            <a:ext cx="201168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6491" y="2424299"/>
            <a:ext cx="210312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</a:t>
            </a:r>
            <a:endParaRPr lang="en-US" sz="384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9" y="3801169"/>
            <a:ext cx="192024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বাবুই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7890" y="4932948"/>
            <a:ext cx="155448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তাঁতী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" y="-411996"/>
            <a:ext cx="2317650" cy="1013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-459344"/>
            <a:ext cx="2256429" cy="10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633" y="202686"/>
            <a:ext cx="733926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সঠিক উত্তরটি বাছাই কর।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8320" y="2110121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১.বাবুই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6042" y="2148841"/>
            <a:ext cx="162987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২. ময়না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471" y="2110121"/>
            <a:ext cx="19338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৩.শালিক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6240" y="2148841"/>
            <a:ext cx="146304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৪.টিয়া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440" y="4174522"/>
            <a:ext cx="28346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১.পাখিরা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দল বেঁধে চলে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4559" y="4174522"/>
            <a:ext cx="4126029" cy="4247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SutonnyMJ" pitchFamily="2" charset="0"/>
                <a:cs typeface="SutonnyMJ" pitchFamily="2" charset="0"/>
              </a:rPr>
              <a:t>২. পাখিরা আমাদের উপকার করে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5180362"/>
            <a:ext cx="347472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৩. পাখিরা আমাদের পড়শি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5180362"/>
            <a:ext cx="368567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৪. পাখিরা আমাদের প্রতিবেশি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1051560"/>
            <a:ext cx="576713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গান গাইতে পারে কোন পাখি?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5440" y="3063240"/>
            <a:ext cx="650587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/>
              <a:t>খ.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পাখিদের রক্ষা করব। কারণ-</a:t>
            </a:r>
          </a:p>
        </p:txBody>
      </p:sp>
    </p:spTree>
    <p:extLst>
      <p:ext uri="{BB962C8B-B14F-4D97-AF65-F5344CB8AC3E}">
        <p14:creationId xmlns:p14="http://schemas.microsoft.com/office/powerpoint/2010/main" val="195478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00" y="1511917"/>
            <a:ext cx="575547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জাতীয় পাখির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8912" y="1511917"/>
            <a:ext cx="5540989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দোয়েল আমাদের জাতীয় পাখি।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00" y="2618941"/>
            <a:ext cx="5755472" cy="64633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পাখি চঞ্চল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912" y="2618941"/>
            <a:ext cx="5540989" cy="64633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টুনটুনি পাখি চঞ্চল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900" y="3987575"/>
            <a:ext cx="5755472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পাখি বাসা বুনতে পারে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320" y="3987575"/>
            <a:ext cx="5650173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বাবুই পাখি বাসা বুনতে পারে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00" y="5554233"/>
            <a:ext cx="57554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মাছরাঙ্গা পাখির পালকের রংকেমন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321" y="5554233"/>
            <a:ext cx="5650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পালকের রং উজ্জল নীল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0666" y="228601"/>
            <a:ext cx="4697412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" y="-17230"/>
            <a:ext cx="12192000" cy="6791632"/>
          </a:xfrm>
          <a:prstGeom prst="rect">
            <a:avLst/>
          </a:prstGeom>
          <a:noFill/>
        </p:spPr>
      </p:pic>
      <p:pic>
        <p:nvPicPr>
          <p:cNvPr id="24578" name="Picture 2" descr="C:\Users\AKIL\Downloads\9a88e278426a21a233058f7ddc7cc30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720" y="1301151"/>
            <a:ext cx="1228344" cy="1682841"/>
          </a:xfrm>
          <a:prstGeom prst="rect">
            <a:avLst/>
          </a:prstGeom>
          <a:noFill/>
        </p:spPr>
      </p:pic>
      <p:pic>
        <p:nvPicPr>
          <p:cNvPr id="24579" name="Picture 3" descr="C:\Users\AKIL\Downloads\kingfish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720" y="2983992"/>
            <a:ext cx="1228344" cy="1959520"/>
          </a:xfrm>
          <a:prstGeom prst="rect">
            <a:avLst/>
          </a:prstGeom>
          <a:noFill/>
        </p:spPr>
      </p:pic>
      <p:pic>
        <p:nvPicPr>
          <p:cNvPr id="24580" name="Picture 4" descr="C:\Users\AKIL\Downloads\doy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3720" y="5101646"/>
            <a:ext cx="1228344" cy="1689986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4021"/>
              </p:ext>
            </p:extLst>
          </p:nvPr>
        </p:nvGraphicFramePr>
        <p:xfrm>
          <a:off x="6903720" y="1301152"/>
          <a:ext cx="5288280" cy="549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956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577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034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728" marR="109728" marT="54864" marB="548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03720" y="41178"/>
            <a:ext cx="5273040" cy="110184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পাখি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Up Arrow 8"/>
          <p:cNvSpPr/>
          <p:nvPr/>
        </p:nvSpPr>
        <p:spPr>
          <a:xfrm>
            <a:off x="60960" y="-7590"/>
            <a:ext cx="6502678" cy="5443886"/>
          </a:xfrm>
          <a:prstGeom prst="upArrow">
            <a:avLst>
              <a:gd name="adj1" fmla="val 50000"/>
              <a:gd name="adj2" fmla="val 520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0115" y="2142571"/>
            <a:ext cx="310436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87" y="475578"/>
            <a:ext cx="5238750" cy="3609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286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301" y="1349542"/>
            <a:ext cx="22098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ন্য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531" y="2736011"/>
            <a:ext cx="20574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বা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7307" y="4223733"/>
            <a:ext cx="2133600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3864" y="209484"/>
            <a:ext cx="36181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 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631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64978" y="1569858"/>
            <a:ext cx="7074309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শহিদুজ্জামান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বহরপুর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বালিয়াকান্দি,রাজবাড়ি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237" y="369529"/>
            <a:ext cx="5471652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0"/>
          </a:effectLst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10" y="1699687"/>
            <a:ext cx="3260110" cy="2967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873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" y="0"/>
            <a:ext cx="1208876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4640" y="1373138"/>
            <a:ext cx="477552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7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7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103" y="2961407"/>
            <a:ext cx="5412658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িঃ 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7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9863" y="20560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6217" y="123110"/>
            <a:ext cx="6885709" cy="1569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087" y="2425368"/>
            <a:ext cx="48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13" y="2425368"/>
            <a:ext cx="11464118" cy="42473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.১.১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.৬.১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2.3.4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লিখতে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" y="152400"/>
            <a:ext cx="2413483" cy="1569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7" y="108555"/>
            <a:ext cx="2461359" cy="16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81200" y="4953000"/>
            <a:ext cx="10332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60" dirty="0"/>
              <a:t>আকাশে কী উড়ছে ? </a:t>
            </a:r>
            <a:endParaRPr lang="en-US" sz="2160" dirty="0"/>
          </a:p>
        </p:txBody>
      </p:sp>
      <p:pic>
        <p:nvPicPr>
          <p:cNvPr id="21" name="Picture 20" descr="69374_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2" y="390543"/>
            <a:ext cx="11405016" cy="607691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058"/>
            </a:avLst>
          </a:prstGeom>
          <a:solidFill>
            <a:schemeClr val="accent2">
              <a:lumMod val="50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10" name="Picture 9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1" y="2743201"/>
            <a:ext cx="1543050" cy="1085850"/>
          </a:xfrm>
          <a:prstGeom prst="rect">
            <a:avLst/>
          </a:prstGeom>
        </p:spPr>
      </p:pic>
      <p:pic>
        <p:nvPicPr>
          <p:cNvPr id="11" name="Picture 10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481" y="3657601"/>
            <a:ext cx="1543050" cy="1085850"/>
          </a:xfrm>
          <a:prstGeom prst="rect">
            <a:avLst/>
          </a:prstGeom>
        </p:spPr>
      </p:pic>
      <p:pic>
        <p:nvPicPr>
          <p:cNvPr id="12" name="Picture 11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1" y="2514601"/>
            <a:ext cx="1543050" cy="1085850"/>
          </a:xfrm>
          <a:prstGeom prst="rect">
            <a:avLst/>
          </a:prstGeom>
        </p:spPr>
      </p:pic>
      <p:pic>
        <p:nvPicPr>
          <p:cNvPr id="13" name="Picture 12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1" y="2514601"/>
            <a:ext cx="1543050" cy="1085850"/>
          </a:xfrm>
          <a:prstGeom prst="rect">
            <a:avLst/>
          </a:prstGeom>
        </p:spPr>
      </p:pic>
      <p:pic>
        <p:nvPicPr>
          <p:cNvPr id="14" name="Picture 13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081" y="3200401"/>
            <a:ext cx="1543050" cy="1085850"/>
          </a:xfrm>
          <a:prstGeom prst="rect">
            <a:avLst/>
          </a:prstGeom>
        </p:spPr>
      </p:pic>
      <p:pic>
        <p:nvPicPr>
          <p:cNvPr id="15" name="Picture 14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1" y="1752601"/>
            <a:ext cx="1543050" cy="10858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9655" y="4999167"/>
            <a:ext cx="111465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32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 আকাশে অন্য কী  জিনিস দেখেছ?  </a:t>
            </a:r>
            <a:endParaRPr lang="en-US" sz="432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1560" y="3790378"/>
            <a:ext cx="103327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28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তোমরা কী দেখছো? </a:t>
            </a:r>
            <a:endParaRPr lang="en-US" sz="528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1674" y="921604"/>
            <a:ext cx="6752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5880" y="2581615"/>
            <a:ext cx="9784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মেঘ ছাড়া মাঝে মাঝে আকাশে  আর কী কী  উড়তে দেখা যায়?  </a:t>
            </a:r>
            <a:endParaRPr lang="en-US" sz="384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2.08092E-6 L -1.42865 -0.0013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00" y="-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4.73988E-6 L -1.47865 -0.0124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00" y="-6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08092E-6 L -1.56198 -0.023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2.31214E-6 L -1.48698 0.00971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00" y="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1.90751E-6 L -1.57031 0.031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00" y="1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0" grpId="0"/>
      <p:bldP spid="20" grpId="1"/>
      <p:bldP spid="16" grpId="0"/>
      <p:bldP spid="16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" y="122829"/>
            <a:ext cx="589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704874"/>
            <a:ext cx="10358650" cy="515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830" y="197861"/>
            <a:ext cx="73834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পাখিদের কথা </a:t>
            </a:r>
            <a:endParaRPr lang="en-US" sz="1150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62316" y="1206910"/>
            <a:ext cx="8329683" cy="47244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পাখিদের কথা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ছোট পাখি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------আমরা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5" name="Picture 4" descr="bashpat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9110"/>
            <a:ext cx="2456184" cy="31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t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16" y="1579306"/>
            <a:ext cx="2464535" cy="2937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005" y="4178710"/>
            <a:ext cx="2296049" cy="2679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673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IL\Downloads\SLIDE DEGINE\flowerwp26-1024x76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12192000" cy="6858000"/>
          </a:xfrm>
          <a:prstGeom prst="rect">
            <a:avLst/>
          </a:prstGeom>
          <a:noFill/>
        </p:spPr>
      </p:pic>
      <p:pic>
        <p:nvPicPr>
          <p:cNvPr id="21506" name="Picture 2" descr="C:\Users\AKIL\Downloads\BulbuliBi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161" y="2"/>
            <a:ext cx="6808839" cy="370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619" y="3743317"/>
            <a:ext cx="12088761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contourW="12700">
              <a:bevelT w="50800" h="38100" prst="riblet"/>
              <a:extrusionClr>
                <a:srgbClr val="FFFF00"/>
              </a:extrusionClr>
              <a:contourClr>
                <a:schemeClr val="bg2"/>
              </a:contourClr>
            </a:sp3d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বাদামি আর কালো রঙের হয়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পাখি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লম্বা লেজের গোড়ায় আছে লাল টুকটুকে ছোপ। এরা পোষ মানে সহজে। মাথার উপরে সামনে ঝুলে পড়া একটি ঝুঁটি আছে তার</a:t>
            </a:r>
            <a:r>
              <a:rPr lang="bn-IN" sz="4800" dirty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।এবং মিষ্টি গানের কণ্ঠ তার।</a:t>
            </a:r>
            <a:endParaRPr lang="en-US" sz="4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445" y="452379"/>
            <a:ext cx="43802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239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1093</TotalTime>
  <Words>662</Words>
  <Application>Microsoft Office PowerPoint</Application>
  <PresentationFormat>Custom</PresentationFormat>
  <Paragraphs>114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97</cp:revision>
  <dcterms:created xsi:type="dcterms:W3CDTF">2018-09-17T18:22:20Z</dcterms:created>
  <dcterms:modified xsi:type="dcterms:W3CDTF">2020-11-07T18:15:18Z</dcterms:modified>
</cp:coreProperties>
</file>