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82" r:id="rId8"/>
    <p:sldId id="286" r:id="rId9"/>
    <p:sldId id="277" r:id="rId10"/>
    <p:sldId id="284" r:id="rId11"/>
    <p:sldId id="280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6BFCF4-2233-491E-8E9B-A0B35A5CA3FF}">
          <p14:sldIdLst>
            <p14:sldId id="271"/>
            <p14:sldId id="272"/>
            <p14:sldId id="273"/>
            <p14:sldId id="274"/>
          </p14:sldIdLst>
        </p14:section>
        <p14:section name="Untitled Section" id="{03BEFD15-5159-4211-A567-55A8B66133E7}">
          <p14:sldIdLst>
            <p14:sldId id="275"/>
            <p14:sldId id="276"/>
            <p14:sldId id="282"/>
            <p14:sldId id="286"/>
            <p14:sldId id="277"/>
            <p14:sldId id="284"/>
            <p14:sldId id="280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205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02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152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01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7231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045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95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948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09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944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82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3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tmp"/><Relationship Id="rId4" Type="http://schemas.openxmlformats.org/officeDocument/2006/relationships/image" Target="../media/image19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8077200" cy="1143000"/>
          </a:xfr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بسم الله الرحمن الرحيم</a:t>
            </a:r>
            <a:r>
              <a:rPr lang="ar-S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SA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اهلا و سهلا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676400"/>
            <a:ext cx="49530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079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52378"/>
            <a:ext cx="2590800" cy="33342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524" y="923873"/>
            <a:ext cx="5588552" cy="523927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787124" y="1657060"/>
            <a:ext cx="7899676" cy="3143540"/>
            <a:chOff x="1905000" y="1543149"/>
            <a:chExt cx="5410955" cy="2286191"/>
          </a:xfrm>
        </p:grpSpPr>
        <p:pic>
          <p:nvPicPr>
            <p:cNvPr id="6" name="Picture 5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5000" y="1543149"/>
              <a:ext cx="5334744" cy="238158"/>
            </a:xfrm>
            <a:prstGeom prst="rect">
              <a:avLst/>
            </a:prstGeom>
          </p:spPr>
        </p:pic>
        <p:pic>
          <p:nvPicPr>
            <p:cNvPr id="7" name="Picture 6" descr="Screen Clippi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5000" y="1752600"/>
              <a:ext cx="5410955" cy="20767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9825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279" y="762000"/>
            <a:ext cx="3372321" cy="371527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1447800"/>
            <a:ext cx="784022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00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86200" y="914400"/>
            <a:ext cx="18669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800" smtClean="0">
                <a:latin typeface="NikoshBAN" pitchFamily="2" charset="0"/>
                <a:cs typeface="NikoshBAN" pitchFamily="2" charset="0"/>
              </a:rPr>
              <a:t>مع السلام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648" y="226894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6340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67000" y="231648"/>
            <a:ext cx="3657600" cy="682752"/>
          </a:xfrm>
        </p:spPr>
        <p:txBody>
          <a:bodyPr>
            <a:normAutofit/>
          </a:bodyPr>
          <a:lstStyle/>
          <a:p>
            <a:pPr algn="ctr"/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معرفة المدرس</a:t>
            </a:r>
            <a:r>
              <a:rPr lang="ar-SA" dirty="0" smtClean="0">
                <a:latin typeface="Arial Black" pitchFamily="34" charset="0"/>
                <a:cs typeface="+mn-cs"/>
              </a:rPr>
              <a:t> </a:t>
            </a:r>
            <a:endParaRPr lang="en-US" dirty="0">
              <a:latin typeface="Arial Black" pitchFamily="34" charset="0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14800" y="2286000"/>
            <a:ext cx="4572000" cy="1905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محمد زكريا</a:t>
            </a:r>
          </a:p>
          <a:p>
            <a:pPr algn="ctr"/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ريئس المدرس</a:t>
            </a:r>
          </a:p>
          <a:p>
            <a:pPr algn="ctr"/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موطفى اسلام داخل مدرسة</a:t>
            </a:r>
          </a:p>
          <a:p>
            <a:pPr algn="ctr"/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تيتاش   كوملا</a:t>
            </a:r>
          </a:p>
          <a:p>
            <a:pPr algn="ctr"/>
            <a:endParaRPr lang="en-US" dirty="0" smtClean="0">
              <a:latin typeface="Arial Black" pitchFamily="34" charset="0"/>
              <a:cs typeface="NikoshBAN" pitchFamily="2" charset="0"/>
            </a:endParaRPr>
          </a:p>
          <a:p>
            <a:pPr algn="ctr"/>
            <a:r>
              <a:rPr lang="en-US" dirty="0" smtClean="0">
                <a:latin typeface="Arial Black" pitchFamily="34" charset="0"/>
                <a:cs typeface="NikoshBAN" pitchFamily="2" charset="0"/>
              </a:rPr>
              <a:t>E-mail-inzakaria74@gmail.com</a:t>
            </a:r>
            <a:endParaRPr lang="en-US" dirty="0"/>
          </a:p>
          <a:p>
            <a:pPr algn="ctr"/>
            <a:endParaRPr lang="en-US" dirty="0"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813901"/>
            <a:ext cx="1828800" cy="23166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182921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124200" y="581891"/>
            <a:ext cx="3048000" cy="6857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dirty="0" smtClean="0"/>
              <a:t> 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تعارف الدرس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47800" y="1676400"/>
            <a:ext cx="6400800" cy="3124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শ্রেনী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মাজিদ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তাজভিদ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বাকারা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৩৬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রুকু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তারিখ-১৭/১০/২০২০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96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 txBox="1">
            <a:spLocks/>
          </p:cNvSpPr>
          <p:nvPr/>
        </p:nvSpPr>
        <p:spPr>
          <a:xfrm>
            <a:off x="2667000" y="1066800"/>
            <a:ext cx="3657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BD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/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SA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المعلمات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153400" cy="2362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পথে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ফজিলত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নীতিমালা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আয়াতের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480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akaria\Desktop\বিসমিল্লা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4800"/>
            <a:ext cx="2209800" cy="52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102712"/>
            <a:ext cx="7620000" cy="395052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5032457"/>
            <a:ext cx="3629446" cy="45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153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04800"/>
            <a:ext cx="1686160" cy="39058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789709"/>
            <a:ext cx="8000999" cy="515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78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42852"/>
            <a:ext cx="1905000" cy="342948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41652"/>
            <a:ext cx="7162800" cy="91094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27" y="2311569"/>
            <a:ext cx="7194773" cy="79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6060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57200"/>
            <a:ext cx="1600200" cy="40963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590800"/>
            <a:ext cx="7692576" cy="142405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483687"/>
            <a:ext cx="2983250" cy="34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1385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04800"/>
            <a:ext cx="1533739" cy="43821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802433"/>
            <a:ext cx="5181600" cy="38824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83104"/>
            <a:ext cx="8382000" cy="299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7098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957</TotalTime>
  <Words>66</Words>
  <Application>Microsoft Office PowerPoint</Application>
  <PresentationFormat>On-screen Show (4:3)</PresentationFormat>
  <Paragraphs>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Corbel</vt:lpstr>
      <vt:lpstr>NikoshBAN</vt:lpstr>
      <vt:lpstr>Tahoma</vt:lpstr>
      <vt:lpstr>Times New Roman</vt:lpstr>
      <vt:lpstr>Basis</vt:lpstr>
      <vt:lpstr>بسم الله الرحمن الرحيم اهلا و سهلا</vt:lpstr>
      <vt:lpstr>معرفة المدرس </vt:lpstr>
      <vt:lpstr>PowerPoint Presentation</vt:lpstr>
      <vt:lpstr>  আল্লাহর পথে অর্থ ব্যায়ের ফজিলত বলতে পারবে ,   অর্থ ব্যায়ের নীতিমালা   বলতে পারবে ,   আয়াতের ব্যাখ্যা করতে পারবে.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اهلا و سهلا</dc:title>
  <dc:creator>Zakaria</dc:creator>
  <cp:lastModifiedBy>Zakaria</cp:lastModifiedBy>
  <cp:revision>91</cp:revision>
  <dcterms:created xsi:type="dcterms:W3CDTF">2006-08-16T00:00:00Z</dcterms:created>
  <dcterms:modified xsi:type="dcterms:W3CDTF">2020-11-07T15:52:22Z</dcterms:modified>
</cp:coreProperties>
</file>