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27" r:id="rId2"/>
    <p:sldId id="329" r:id="rId3"/>
    <p:sldId id="331" r:id="rId4"/>
    <p:sldId id="332" r:id="rId5"/>
    <p:sldId id="302" r:id="rId6"/>
    <p:sldId id="322" r:id="rId7"/>
    <p:sldId id="278" r:id="rId8"/>
    <p:sldId id="264" r:id="rId9"/>
    <p:sldId id="284" r:id="rId10"/>
    <p:sldId id="303" r:id="rId11"/>
    <p:sldId id="287" r:id="rId12"/>
    <p:sldId id="323" r:id="rId13"/>
    <p:sldId id="312" r:id="rId14"/>
    <p:sldId id="311" r:id="rId15"/>
    <p:sldId id="309" r:id="rId16"/>
    <p:sldId id="316" r:id="rId17"/>
    <p:sldId id="313" r:id="rId18"/>
    <p:sldId id="268" r:id="rId19"/>
    <p:sldId id="288" r:id="rId20"/>
    <p:sldId id="266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864" autoAdjust="0"/>
  </p:normalViewPr>
  <p:slideViewPr>
    <p:cSldViewPr>
      <p:cViewPr varScale="1">
        <p:scale>
          <a:sx n="60" d="100"/>
          <a:sy n="60" d="100"/>
        </p:scale>
        <p:origin x="15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3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1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9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143000"/>
          <a:ext cx="8305801" cy="46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14801"/>
              </a:tblGrid>
              <a:tr h="919426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 কী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দেখলে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চারপাশে পৃথিবীর আবর্তনের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দিন ৬ ঘন্টা ৪৮ মিনিট ৪৭ সেকেন্ড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সৌর বছর বা এক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বছর।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বার্ষিক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গতি।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304800"/>
            <a:ext cx="5334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উত্তর মিলিয়ে নাও।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81000" y="4419600"/>
            <a:ext cx="8382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টেবিলে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উপর মোমবাতি জ্বালিয়ে ভূগোলকটি মোমবাতির দক্ষিণ পার্শ্বে রাখ (চিত্রের অনুর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প)। এবার ঘরটিকে অন্ধকার করে ভূগোলকটির দিকে তাকাও এবং ভূগোলকটি আস্তে আস্তে ঘুরাও। ভূ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একই দুরত্বে, 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সমান বৃত্তচাপে ৪টি স্থানে(চিত্রের অনুর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 পরীক্ষাটি কর এবং পর্যবেক্ষণ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685800"/>
            <a:ext cx="44196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ার্ষিক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গতি ও ঋতু পরিবর্তন পরীক্ষা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" y="1219200"/>
            <a:ext cx="393229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উপকরণঃ ১টি ভূগোলক, মোমবাতি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697468"/>
            <a:ext cx="139493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181600" y="1464829"/>
            <a:ext cx="3581400" cy="2726171"/>
            <a:chOff x="5111629" y="1721707"/>
            <a:chExt cx="3833428" cy="2796907"/>
          </a:xfrm>
        </p:grpSpPr>
        <p:grpSp>
          <p:nvGrpSpPr>
            <p:cNvPr id="35" name="Group 34"/>
            <p:cNvGrpSpPr/>
            <p:nvPr/>
          </p:nvGrpSpPr>
          <p:grpSpPr>
            <a:xfrm>
              <a:off x="5388328" y="2049333"/>
              <a:ext cx="3053808" cy="2057736"/>
              <a:chOff x="5388328" y="1439733"/>
              <a:chExt cx="3053808" cy="205773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5999476" y="2468600"/>
                <a:ext cx="205773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232262" flipV="1">
                <a:off x="5388328" y="2504326"/>
                <a:ext cx="3053808" cy="15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/>
            <p:cNvSpPr/>
            <p:nvPr/>
          </p:nvSpPr>
          <p:spPr>
            <a:xfrm>
              <a:off x="6705605" y="1721707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259257" y="2920034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05297" y="3985214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111629" y="2916810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629400" y="2819400"/>
              <a:ext cx="762000" cy="609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মোম বাতি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" y="1676400"/>
            <a:ext cx="3962401" cy="2362204"/>
            <a:chOff x="457200" y="1676400"/>
            <a:chExt cx="3962401" cy="2362204"/>
          </a:xfrm>
        </p:grpSpPr>
        <p:grpSp>
          <p:nvGrpSpPr>
            <p:cNvPr id="39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43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65" name="Picture 64" descr="giphy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4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49" name="Picture 48" descr="j0213508[1]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Chord 39"/>
            <p:cNvSpPr/>
            <p:nvPr/>
          </p:nvSpPr>
          <p:spPr>
            <a:xfrm>
              <a:off x="667871" y="1882588"/>
              <a:ext cx="1295400" cy="1295400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20216150">
              <a:off x="1187001" y="1860817"/>
              <a:ext cx="425632" cy="128499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-60369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3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9" y="1143000"/>
          <a:ext cx="8077201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75"/>
                <a:gridCol w="990826"/>
                <a:gridCol w="2826727"/>
                <a:gridCol w="2126273"/>
                <a:gridCol w="1524000"/>
              </a:tblGrid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238780"/>
            <a:ext cx="769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 নিচের ছকে লিখ।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revolu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6200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1371600"/>
            <a:ext cx="1676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5029200"/>
            <a:ext cx="1752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50292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029200"/>
            <a:ext cx="1066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468112" y="22860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00894" y="4533900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4482353" y="48768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506494" y="4533106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" y="228600"/>
            <a:ext cx="79248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চিত্রের সাথে তোমার পরীক্ষণের তুলনা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38780"/>
            <a:ext cx="769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399" y="1143000"/>
          <a:ext cx="8077201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75"/>
                <a:gridCol w="990826"/>
                <a:gridCol w="2826727"/>
                <a:gridCol w="2126273"/>
                <a:gridCol w="1524000"/>
              </a:tblGrid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4933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743200" y="1752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22860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27432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3352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3886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343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9530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5486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1752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22860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20574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জুন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2819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2800"/>
            <a:ext cx="1600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0" y="30480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3886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200" y="4419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4114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49530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10200" y="5486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86600" y="51816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15" grpId="0"/>
      <p:bldP spid="10" grpId="0"/>
      <p:bldP spid="22" grpId="0"/>
      <p:bldP spid="13" grpId="0"/>
      <p:bldP spid="11" grpId="0"/>
      <p:bldP spid="21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42890"/>
            <a:ext cx="8839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চিত্রগুলি বাংলাদেশের কোন ঋতু নির্দেশ করে এবং কোন ঋতুতে সূর্য কীভাবে তাপ দেয় তা খাতায় লিখ।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00400" y="3962400"/>
            <a:ext cx="2743200" cy="2362200"/>
            <a:chOff x="457200" y="990600"/>
            <a:chExt cx="2438400" cy="2357438"/>
          </a:xfrm>
        </p:grpSpPr>
        <p:pic>
          <p:nvPicPr>
            <p:cNvPr id="9" name="Picture 8" descr="BANGLADES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990600"/>
              <a:ext cx="24384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57200" y="2971800"/>
              <a:ext cx="2438400" cy="3762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2200" y="3962400"/>
            <a:ext cx="2667000" cy="2362200"/>
            <a:chOff x="3348561" y="914400"/>
            <a:chExt cx="2298357" cy="2385291"/>
          </a:xfrm>
        </p:grpSpPr>
        <p:pic>
          <p:nvPicPr>
            <p:cNvPr id="17" name="Picture 16" descr="081394eedfac43d5b71bcb83024c4ce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9144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348561" y="2918691"/>
              <a:ext cx="2298357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৬ষ্ঠ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" y="1371600"/>
            <a:ext cx="2667000" cy="2362200"/>
            <a:chOff x="6400800" y="1066800"/>
            <a:chExt cx="2286000" cy="2362200"/>
          </a:xfrm>
        </p:grpSpPr>
        <p:pic>
          <p:nvPicPr>
            <p:cNvPr id="19" name="Picture 18" descr="51bffbee3630a-IMG_057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0" y="10668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400800" y="3048000"/>
              <a:ext cx="22860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0400" y="1371600"/>
            <a:ext cx="2770094" cy="2362200"/>
            <a:chOff x="524435" y="3886200"/>
            <a:chExt cx="2312894" cy="2362200"/>
          </a:xfrm>
        </p:grpSpPr>
        <p:pic>
          <p:nvPicPr>
            <p:cNvPr id="22" name="Picture 21" descr="image_12543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8862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24435" y="5867400"/>
              <a:ext cx="2312894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72200" y="1371600"/>
            <a:ext cx="2667000" cy="2362200"/>
            <a:chOff x="3505200" y="3886200"/>
            <a:chExt cx="2299447" cy="2362200"/>
          </a:xfrm>
        </p:grpSpPr>
        <p:pic>
          <p:nvPicPr>
            <p:cNvPr id="25" name="Picture 24" descr="2012-09-27-13-38-16-506456c8331de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5200" y="38862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518647" y="5867400"/>
              <a:ext cx="22860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3962400"/>
            <a:ext cx="2667000" cy="2362200"/>
            <a:chOff x="6248400" y="3886200"/>
            <a:chExt cx="2456688" cy="2362200"/>
          </a:xfrm>
        </p:grpSpPr>
        <p:pic>
          <p:nvPicPr>
            <p:cNvPr id="28" name="Picture 27" descr="images1.jpg"/>
            <p:cNvPicPr>
              <a:picLocks noChangeAspect="1"/>
            </p:cNvPicPr>
            <p:nvPr/>
          </p:nvPicPr>
          <p:blipFill>
            <a:blip r:embed="rId8"/>
            <a:srcRect b="35632"/>
            <a:stretch>
              <a:fillRect/>
            </a:stretch>
          </p:blipFill>
          <p:spPr>
            <a:xfrm>
              <a:off x="6248400" y="3886200"/>
              <a:ext cx="2456688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248400" y="5867400"/>
              <a:ext cx="24384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38780"/>
            <a:ext cx="769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398" y="1143000"/>
          <a:ext cx="8001001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2"/>
                <a:gridCol w="2667000"/>
                <a:gridCol w="2209800"/>
                <a:gridCol w="2209799"/>
              </a:tblGrid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বাংলাদেশে তাপ দেয়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বাংলাদেশে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ঋতু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(মাস)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981200" y="19812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743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33528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খাড়াভাবে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41910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তীর্যকভাবে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4876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5626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তির্যকভাবে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48768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 ও মাঘ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0574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2743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2057400"/>
            <a:ext cx="1905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 ও জৈষ্ঠ্য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34290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5800" y="4191000"/>
            <a:ext cx="1600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1800" y="27432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আষাঢ় ও শ্রাবণ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876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5562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000" y="35052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ভাদ্র ও আশ্বিন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0" y="56388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ও চৈত্র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41910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কার্তিক ও অগ্রহায়ণ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15" grpId="0"/>
      <p:bldP spid="10" grpId="0"/>
      <p:bldP spid="22" grpId="0"/>
      <p:bldP spid="13" grpId="0"/>
      <p:bldP spid="11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7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287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7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7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দিন-রাত সমান হয়-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মার্চে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23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সেপ্টেম্বরে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52600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সৌর বছর কাকে 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গরমকালে সূর্য কীভাবে তাপ 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 কখন সূর্যের কাছে চলে আসে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কখন দিন-রাত সমান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8134" y="533400"/>
            <a:ext cx="1298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2286000"/>
            <a:ext cx="2751666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বিষুব রেখা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10000"/>
            <a:ext cx="2743200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গোলার্ধ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886200"/>
            <a:ext cx="2760133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দক্ষিণ গোলার্ধ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2209800"/>
            <a:ext cx="27093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সৌর বছর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600200" y="5257800"/>
            <a:ext cx="27432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লম্বভাবে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10200" y="5257800"/>
            <a:ext cx="27432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তীর্যকভাবে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916" y="1022403"/>
            <a:ext cx="8142136" cy="4828274"/>
            <a:chOff x="270669" y="507472"/>
            <a:chExt cx="14409465" cy="6270284"/>
          </a:xfrm>
        </p:grpSpPr>
        <p:grpSp>
          <p:nvGrpSpPr>
            <p:cNvPr id="3" name="Group 2"/>
            <p:cNvGrpSpPr/>
            <p:nvPr/>
          </p:nvGrpSpPr>
          <p:grpSpPr>
            <a:xfrm>
              <a:off x="270669" y="507472"/>
              <a:ext cx="14409465" cy="6270284"/>
              <a:chOff x="-207174" y="27709"/>
              <a:chExt cx="8831320" cy="44508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174" y="27709"/>
                <a:ext cx="8037672" cy="134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Oval 5"/>
              <p:cNvSpPr/>
              <p:nvPr/>
            </p:nvSpPr>
            <p:spPr>
              <a:xfrm>
                <a:off x="281329" y="2639355"/>
                <a:ext cx="1738466" cy="1752600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583" b="1" spc="50" dirty="0" err="1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16583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15042" y="2678971"/>
                <a:ext cx="1710981" cy="1799576"/>
              </a:xfrm>
              <a:prstGeom prst="ellipse">
                <a:avLst/>
              </a:prstGeom>
              <a:solidFill>
                <a:srgbClr val="00B050"/>
              </a:solid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879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921269" y="2678971"/>
                <a:ext cx="1662881" cy="1767320"/>
              </a:xfrm>
              <a:prstGeom prst="ellipse">
                <a:avLst/>
              </a:prstGeom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583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36851" y="2639355"/>
                <a:ext cx="1587295" cy="172186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583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69" y="734018"/>
              <a:ext cx="4191000" cy="419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200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096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6" y="1034774"/>
                <a:ext cx="3630202" cy="693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3124200"/>
              <a:ext cx="12192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71600" y="2281535"/>
            <a:ext cx="63245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পর্যবেক্ষণ করে বর্তমান মাস কোন ঋতু ব্যাখ্যা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onsverduistering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7391400" cy="571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762000"/>
            <a:ext cx="3886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1" y="5257800"/>
            <a:ext cx="25146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57251"/>
            <a:ext cx="8001001" cy="5003330"/>
            <a:chOff x="1" y="65903"/>
            <a:chExt cx="12191999" cy="7685903"/>
          </a:xfrm>
        </p:grpSpPr>
        <p:sp>
          <p:nvSpPr>
            <p:cNvPr id="2" name="Rectangle 1"/>
            <p:cNvSpPr/>
            <p:nvPr/>
          </p:nvSpPr>
          <p:spPr>
            <a:xfrm>
              <a:off x="1" y="65903"/>
              <a:ext cx="12191999" cy="768590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71432" y="3441894"/>
              <a:ext cx="5605025" cy="3031524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ইব্রাহিম আলী </a:t>
              </a:r>
              <a:b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(বিজ্ঞান) </a:t>
              </a:r>
              <a:b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কালিনগর উচ্চ বিদ্যাল</a:t>
              </a:r>
              <a:r>
                <a:rPr lang="en-US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য়,</a:t>
              </a:r>
              <a: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চাঁপাইনবাবগঞ্জ।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নম্বরঃ০১৭৩০৯৭১২৯৬</a:t>
              </a:r>
              <a: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br>
                <a:rPr lang="as-IN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GB" sz="135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</a:t>
              </a:r>
              <a:r>
                <a:rPr lang="en-GB" sz="135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mdibrahimali115@gma</a:t>
              </a:r>
              <a:r>
                <a:rPr lang="en-GB" sz="1575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il.com</a:t>
              </a:r>
              <a:r>
                <a:rPr lang="en-GB" sz="1575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br>
                <a:rPr lang="en-GB" sz="1575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GB" sz="1575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GB" sz="1575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15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1024374" y="537518"/>
              <a:ext cx="5394960" cy="16764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713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713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13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71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656632"/>
            <a:ext cx="2911029" cy="30196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450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own Arrow Callout 2"/>
          <p:cNvSpPr/>
          <p:nvPr/>
        </p:nvSpPr>
        <p:spPr>
          <a:xfrm>
            <a:off x="2971800" y="971550"/>
            <a:ext cx="3486150" cy="1085850"/>
          </a:xfrm>
          <a:prstGeom prst="downArrowCallout">
            <a:avLst>
              <a:gd name="adj1" fmla="val 25000"/>
              <a:gd name="adj2" fmla="val 24043"/>
              <a:gd name="adj3" fmla="val 25000"/>
              <a:gd name="adj4" fmla="val 675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Up Ribbon 4"/>
          <p:cNvSpPr/>
          <p:nvPr/>
        </p:nvSpPr>
        <p:spPr>
          <a:xfrm>
            <a:off x="827314" y="2057400"/>
            <a:ext cx="7707086" cy="3943350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as-IN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as-IN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অধ্যায়ের 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ঃ      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০৩/১১/২০২০ </a:t>
            </a:r>
            <a:r>
              <a:rPr lang="en-US" sz="2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as-IN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23.jpg"/>
          <p:cNvPicPr>
            <a:picLocks noChangeAspect="1"/>
          </p:cNvPicPr>
          <p:nvPr/>
        </p:nvPicPr>
        <p:blipFill>
          <a:blip r:embed="rId3"/>
          <a:srcRect l="5769"/>
          <a:stretch>
            <a:fillRect/>
          </a:stretch>
        </p:blipFill>
        <p:spPr>
          <a:xfrm>
            <a:off x="381000" y="457200"/>
            <a:ext cx="4038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419600"/>
            <a:ext cx="3886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মহান স্বাধীনতা দিবস এক বছর 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ফিরে আসে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562600"/>
            <a:ext cx="7620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ফিরে আসার কারণ...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4419600"/>
            <a:ext cx="3810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বার বার ফিরে আসার সাথে সৌর জগতের একটি সম্পর্ক রয়েছে।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8517182_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4191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0"/>
          <p:cNvGrpSpPr/>
          <p:nvPr/>
        </p:nvGrpSpPr>
        <p:grpSpPr>
          <a:xfrm>
            <a:off x="152400" y="1066800"/>
            <a:ext cx="8839200" cy="4343400"/>
            <a:chOff x="381000" y="1371600"/>
            <a:chExt cx="8458199" cy="3657600"/>
          </a:xfrm>
        </p:grpSpPr>
        <p:pic>
          <p:nvPicPr>
            <p:cNvPr id="12" name="Picture 11" descr="Earth_tilt_anim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8458199" cy="36576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140200" y="2764974"/>
              <a:ext cx="939800" cy="52251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qdefault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990600"/>
            <a:ext cx="8077200" cy="4800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43000" y="2667000"/>
            <a:ext cx="67648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2057400"/>
            <a:ext cx="7467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 তা বলতে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3505200"/>
            <a:ext cx="7543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গতির ফলে সৃষ্ট ঘটনা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5029200"/>
            <a:ext cx="76199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বার্ষিক গতি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প্রভাব উপলব্ধি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609600"/>
            <a:ext cx="7239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6800" y="2438400"/>
            <a:ext cx="7086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ভিডিওটি পর্যবেক্ষণ করে নিচের প্রশ্নগুলোর উত্তর খাতায় লিখ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539784"/>
              </p:ext>
            </p:extLst>
          </p:nvPr>
        </p:nvGraphicFramePr>
        <p:xfrm>
          <a:off x="3505200" y="304800"/>
          <a:ext cx="220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"/>
                        <a:ext cx="2209800" cy="182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53838"/>
              </p:ext>
            </p:extLst>
          </p:nvPr>
        </p:nvGraphicFramePr>
        <p:xfrm>
          <a:off x="381000" y="3492011"/>
          <a:ext cx="83058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343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কী দেখলে?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6589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457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637</Words>
  <Application>Microsoft Office PowerPoint</Application>
  <PresentationFormat>On-screen Show (4:3)</PresentationFormat>
  <Paragraphs>211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Windows User</cp:lastModifiedBy>
  <cp:revision>540</cp:revision>
  <dcterms:created xsi:type="dcterms:W3CDTF">2006-08-16T00:00:00Z</dcterms:created>
  <dcterms:modified xsi:type="dcterms:W3CDTF">2020-11-03T15:24:32Z</dcterms:modified>
</cp:coreProperties>
</file>