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83" r:id="rId2"/>
    <p:sldId id="282" r:id="rId3"/>
    <p:sldId id="264" r:id="rId4"/>
    <p:sldId id="269" r:id="rId5"/>
    <p:sldId id="265" r:id="rId6"/>
    <p:sldId id="270" r:id="rId7"/>
    <p:sldId id="279" r:id="rId8"/>
    <p:sldId id="262" r:id="rId9"/>
    <p:sldId id="273" r:id="rId10"/>
    <p:sldId id="274" r:id="rId11"/>
    <p:sldId id="276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FF00"/>
    <a:srgbClr val="F4AC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71632-E2B0-484A-8A4A-56012BD3070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11227-2F24-4D8B-B4EA-9C7940096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2BD66CD-4AEA-48D8-97BC-8258976C247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AE31444-1574-4EF4-986D-F359F598E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bmmokles85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0" y="1508760"/>
            <a:ext cx="4793760" cy="3908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600" dirty="0" smtClean="0">
                <a:ln w="0"/>
                <a:latin typeface="SutonnyOMJ" pitchFamily="2" charset="0"/>
                <a:cs typeface="SutonnyOMJ" pitchFamily="2" charset="0"/>
              </a:rPr>
              <a:t>এ. 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বি</a:t>
            </a:r>
            <a:r>
              <a:rPr lang="en-US" sz="3600" dirty="0" smtClean="0">
                <a:ln w="0"/>
                <a:latin typeface="SutonnyOMJ" pitchFamily="2" charset="0"/>
                <a:cs typeface="SutonnyOMJ" pitchFamily="2" charset="0"/>
              </a:rPr>
              <a:t>. 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এম</a:t>
            </a:r>
            <a:r>
              <a:rPr lang="en-US" sz="3600" dirty="0" smtClean="0">
                <a:ln w="0"/>
                <a:latin typeface="SutonnyOMJ" pitchFamily="2" charset="0"/>
                <a:cs typeface="SutonnyOMJ" pitchFamily="2" charset="0"/>
              </a:rPr>
              <a:t>. 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মো</a:t>
            </a:r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ক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লেছুর</a:t>
            </a:r>
            <a:r>
              <a:rPr lang="en-US" sz="3600" dirty="0" smtClean="0">
                <a:ln w="0"/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n w="0"/>
                <a:latin typeface="SutonnyOMJ" pitchFamily="2" charset="0"/>
                <a:cs typeface="SutonnyOMJ" pitchFamily="2" charset="0"/>
              </a:rPr>
              <a:t>রহমান</a:t>
            </a:r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 সরকার</a:t>
            </a:r>
            <a:endParaRPr lang="bn-BD" sz="3600" dirty="0">
              <a:ln w="0"/>
              <a:latin typeface="SutonnyOMJ" pitchFamily="2" charset="0"/>
              <a:cs typeface="SutonnyOMJ" pitchFamily="2" charset="0"/>
            </a:endParaRPr>
          </a:p>
          <a:p>
            <a:r>
              <a:rPr lang="bn-BD" sz="3600" dirty="0">
                <a:ln w="0"/>
                <a:latin typeface="SutonnyOMJ" pitchFamily="2" charset="0"/>
                <a:cs typeface="SutonnyOMJ" pitchFamily="2" charset="0"/>
              </a:rPr>
              <a:t>সহকারী শিক্ষক </a:t>
            </a:r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(গনিত) বিয়াম ল্যাবরেটরি স্কুল, গাইবান্ধা</a:t>
            </a:r>
            <a:r>
              <a:rPr lang="bn-IN" sz="3600" dirty="0" smtClean="0">
                <a:ln w="0"/>
                <a:latin typeface="SutonnyOMJ" pitchFamily="2" charset="0"/>
                <a:cs typeface="SutonnyOMJ" pitchFamily="2" charset="0"/>
              </a:rPr>
              <a:t>।</a:t>
            </a:r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bn-BD" sz="3600" dirty="0" smtClean="0">
                <a:ln w="0"/>
                <a:latin typeface="SutonnyOMJ" pitchFamily="2" charset="0"/>
                <a:cs typeface="SutonnyOMJ" pitchFamily="2" charset="0"/>
              </a:rPr>
              <a:t>ই-মেইলঃ </a:t>
            </a:r>
            <a:r>
              <a:rPr lang="bn-BD" sz="3200" dirty="0" smtClean="0">
                <a:ln w="0"/>
                <a:latin typeface="Times New Roman" pitchFamily="18" charset="0"/>
                <a:cs typeface="SutonnyOMJ" pitchFamily="2" charset="0"/>
                <a:hlinkClick r:id="rId2"/>
              </a:rPr>
              <a:t>abmmokles85@gmail.com</a:t>
            </a:r>
            <a:endParaRPr lang="bn-BD" sz="3200" dirty="0" smtClean="0">
              <a:ln w="0"/>
              <a:latin typeface="Times New Roman" pitchFamily="18" charset="0"/>
              <a:cs typeface="SutonnyOMJ" pitchFamily="2" charset="0"/>
            </a:endParaRPr>
          </a:p>
          <a:p>
            <a:endParaRPr lang="en-US" sz="3600" dirty="0">
              <a:ln w="0"/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20040"/>
            <a:ext cx="2326114" cy="784830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5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উপস্থাপনায়ঃ</a:t>
            </a:r>
            <a:r>
              <a:rPr lang="bn-BD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5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8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ln>
                <a:solidFill>
                  <a:srgbClr val="00B05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9" descr="s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08760"/>
            <a:ext cx="2667000" cy="40426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482205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762000" y="762000"/>
            <a:ext cx="4267200" cy="23622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 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bn-BD" sz="6600" dirty="0" smtClean="0"/>
          </a:p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0" y="1371600"/>
            <a:ext cx="25146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সময়-৭মিনিট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733800"/>
            <a:ext cx="1371600" cy="838200"/>
          </a:xfrm>
          <a:prstGeom prst="rect">
            <a:avLst/>
          </a:prstGeom>
          <a:solidFill>
            <a:schemeClr val="accent6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পতি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971800" y="3733800"/>
            <a:ext cx="3429000" cy="817418"/>
          </a:xfrm>
          <a:prstGeom prst="rect">
            <a:avLst/>
          </a:prstGeom>
          <a:solidFill>
            <a:schemeClr val="accent6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পানি রাখার পাত্র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4200" y="3733800"/>
            <a:ext cx="1447800" cy="838200"/>
          </a:xfrm>
          <a:prstGeom prst="rect">
            <a:avLst/>
          </a:prstGeom>
          <a:solidFill>
            <a:schemeClr val="accent6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জাদু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990600" y="4800600"/>
            <a:ext cx="716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উপরের শব্দগুলো দিয়ে বাক্য গঠন কর।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896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2667000"/>
            <a:ext cx="7696200" cy="3505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তোমাদের বাড়ির পাশে এমন  লোক  আছে যাদের অনেক জিনিস সম্পর্কে ধারনা নাই এমন একটি গল্প তৈরি কর।</a:t>
            </a:r>
            <a:endParaRPr lang="en-US" sz="20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1219200"/>
            <a:ext cx="4267200" cy="1066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8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বাড়ীর কাজ</a:t>
            </a:r>
            <a:endParaRPr lang="en-US" sz="8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597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2035" y="2895600"/>
            <a:ext cx="5959929" cy="106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numCol="1" rtlCol="0">
            <a:prstTxWarp prst="textPlain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bn-BD" sz="11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ea typeface="Segoe UI" pitchFamily="34" charset="0"/>
                <a:cs typeface="SutonnyOMJ" pitchFamily="2" charset="0"/>
              </a:rPr>
              <a:t>ধন্যবাদ</a:t>
            </a:r>
            <a:endParaRPr lang="en-US" sz="11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ea typeface="Segoe UI" pitchFamily="34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12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200400" y="533400"/>
            <a:ext cx="2590800" cy="9906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 পরিচিতি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2057400" y="1752600"/>
            <a:ext cx="5105400" cy="46474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0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40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শ্রেণিঃ </a:t>
            </a:r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ষষ্ঠ</a:t>
            </a:r>
            <a:endParaRPr lang="bn-IN" sz="36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বিষয়ঃ</a:t>
            </a:r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 আনন্দ পাঠ </a:t>
            </a:r>
            <a:endParaRPr lang="bn-IN" sz="36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নামঃ</a:t>
            </a:r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 আয়না  </a:t>
            </a:r>
          </a:p>
          <a:p>
            <a:pPr algn="ctr"/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সময়ঃ </a:t>
            </a:r>
            <a:r>
              <a:rPr lang="bn-BD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৪</a:t>
            </a:r>
            <a:r>
              <a:rPr lang="bn-IN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৫ মিনিট</a:t>
            </a:r>
            <a:endParaRPr lang="bn-BD" sz="36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তারিখঃ  </a:t>
            </a:r>
          </a:p>
          <a:p>
            <a:pPr algn="ctr"/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ownloads\shirina's file\INTERNET CHOBI\Download\nadiakeya_1315245586_1-165509_484704593185_820668185_5800869_823787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82" y="533400"/>
            <a:ext cx="3217718" cy="4343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\Downloads\shirina's file\INTERNET CHOBI\Download\Oval-Gold-Mirror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838200"/>
            <a:ext cx="3581400" cy="3505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evel 4"/>
          <p:cNvSpPr/>
          <p:nvPr/>
        </p:nvSpPr>
        <p:spPr>
          <a:xfrm>
            <a:off x="762000" y="4932218"/>
            <a:ext cx="7086600" cy="1309255"/>
          </a:xfrm>
          <a:prstGeom prst="beve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bn-BD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উপরের ছবিতে আমরা কি দেখলাম </a:t>
            </a:r>
            <a:endParaRPr lang="en-US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71243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762000" y="1600200"/>
            <a:ext cx="2971800" cy="32766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i="1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b="1" i="1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পাঠ শিরোনাম</a:t>
            </a:r>
            <a:endParaRPr lang="en-US" sz="2400" b="1" i="1" dirty="0">
              <a:solidFill>
                <a:srgbClr val="00B05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43400" y="1371600"/>
            <a:ext cx="3733800" cy="4114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7200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আয়না</a:t>
            </a:r>
          </a:p>
        </p:txBody>
      </p:sp>
    </p:spTree>
    <p:extLst>
      <p:ext uri="{BB962C8B-B14F-4D97-AF65-F5344CB8AC3E}">
        <p14:creationId xmlns="" xmlns:p14="http://schemas.microsoft.com/office/powerpoint/2010/main" val="3940912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ingle Corner Rectangle 2"/>
          <p:cNvSpPr/>
          <p:nvPr/>
        </p:nvSpPr>
        <p:spPr>
          <a:xfrm>
            <a:off x="685800" y="838200"/>
            <a:ext cx="5181600" cy="990600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এই পাঠ শেষে শিক্ষার্থীরা--</a:t>
            </a:r>
            <a:endParaRPr lang="bn-BD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Snip Single Corner Rectangle 3"/>
          <p:cNvSpPr/>
          <p:nvPr/>
        </p:nvSpPr>
        <p:spPr>
          <a:xfrm>
            <a:off x="609600" y="2133600"/>
            <a:ext cx="7391400" cy="990600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১</a:t>
            </a:r>
            <a:r>
              <a:rPr lang="bn-BD" sz="4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কবি  </a:t>
            </a:r>
            <a:r>
              <a:rPr lang="bn-BD" sz="48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সম্পর্কে বলতে </a:t>
            </a:r>
            <a:r>
              <a:rPr lang="bn-BD" sz="4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পারবে </a:t>
            </a:r>
            <a:r>
              <a:rPr lang="bn-BD" sz="48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609600" y="3429000"/>
            <a:ext cx="7391400" cy="990600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২</a:t>
            </a:r>
            <a:r>
              <a:rPr lang="bn-BD" sz="48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আয়না সম্পর্কে বলতে পারবে।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609600" y="4724400"/>
            <a:ext cx="7391400" cy="990600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৩</a:t>
            </a:r>
            <a:r>
              <a:rPr lang="bn-BD" sz="48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কঠিন শব্দের মানে বলতে পারবে।</a:t>
            </a:r>
            <a:endParaRPr lang="bn-BD" sz="4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47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930730" y="547193"/>
            <a:ext cx="5363376" cy="1395339"/>
          </a:xfrm>
          <a:prstGeom prst="downArrowCallout">
            <a:avLst>
              <a:gd name="adj1" fmla="val 25000"/>
              <a:gd name="adj2" fmla="val 22017"/>
              <a:gd name="adj3" fmla="val 25000"/>
              <a:gd name="adj4" fmla="val 64977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utonnyOMJ" pitchFamily="2" charset="0"/>
                <a:cs typeface="SutonnyOMJ" pitchFamily="2" charset="0"/>
              </a:rPr>
              <a:t>জসীমউদদীন   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533400" y="1599632"/>
            <a:ext cx="1948218" cy="685800"/>
          </a:xfrm>
          <a:prstGeom prst="homePlate">
            <a:avLst>
              <a:gd name="adj" fmla="val 34080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জন্ম-</a:t>
            </a:r>
            <a:endParaRPr lang="en-US" sz="4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533400" y="2589095"/>
            <a:ext cx="1948218" cy="685800"/>
          </a:xfrm>
          <a:prstGeom prst="homePlate">
            <a:avLst>
              <a:gd name="adj" fmla="val 36070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জন্মস্থান-</a:t>
            </a:r>
            <a:endParaRPr lang="en-US" sz="44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533400" y="3540489"/>
            <a:ext cx="1948218" cy="990600"/>
          </a:xfrm>
          <a:prstGeom prst="homePlate">
            <a:avLst>
              <a:gd name="adj" fmla="val 32090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উল্লেখযোগ্য রচনাঃ </a:t>
            </a:r>
          </a:p>
        </p:txBody>
      </p:sp>
      <p:sp>
        <p:nvSpPr>
          <p:cNvPr id="11" name="Pentagon 10"/>
          <p:cNvSpPr/>
          <p:nvPr/>
        </p:nvSpPr>
        <p:spPr>
          <a:xfrm>
            <a:off x="533400" y="5789494"/>
            <a:ext cx="1948218" cy="685800"/>
          </a:xfrm>
          <a:prstGeom prst="homePlate">
            <a:avLst>
              <a:gd name="adj" fmla="val 38060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মৃত্যুঃ</a:t>
            </a:r>
            <a:endParaRPr lang="en-US" sz="44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505691" y="4851484"/>
            <a:ext cx="1948218" cy="685800"/>
          </a:xfrm>
          <a:prstGeom prst="homePlate">
            <a:avLst>
              <a:gd name="adj" fmla="val 38060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উপাধি</a:t>
            </a:r>
            <a:endParaRPr lang="en-US" sz="40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Snip Diagonal Corner Rectangle 17"/>
          <p:cNvSpPr/>
          <p:nvPr/>
        </p:nvSpPr>
        <p:spPr>
          <a:xfrm>
            <a:off x="4869871" y="2667000"/>
            <a:ext cx="3697534" cy="685800"/>
          </a:xfrm>
          <a:prstGeom prst="snip2Diag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ফরিদপুরের তাম্বুলখানা  </a:t>
            </a:r>
            <a:endParaRPr lang="en-US" sz="38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Snip Diagonal Corner Rectangle 18"/>
          <p:cNvSpPr/>
          <p:nvPr/>
        </p:nvSpPr>
        <p:spPr>
          <a:xfrm>
            <a:off x="4911436" y="5789493"/>
            <a:ext cx="3697534" cy="685801"/>
          </a:xfrm>
          <a:prstGeom prst="snip2Diag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১৪ই মার্চ ১৯৭৬ খ্রি:</a:t>
            </a:r>
            <a:endParaRPr lang="en-US" sz="38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Snip Diagonal Corner Rectangle 19"/>
          <p:cNvSpPr/>
          <p:nvPr/>
        </p:nvSpPr>
        <p:spPr>
          <a:xfrm>
            <a:off x="4911436" y="3540489"/>
            <a:ext cx="3697534" cy="1141863"/>
          </a:xfrm>
          <a:prstGeom prst="snip2Diag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কবর, হাসু,এক পয়সার বাঁশী ইত্যাদি </a:t>
            </a:r>
            <a:endParaRPr lang="en-US" sz="38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4828308" y="1627549"/>
            <a:ext cx="3780661" cy="961545"/>
          </a:xfrm>
          <a:prstGeom prst="snip2Diag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৩০শে অক্টোবর  ১৯০৩  </a:t>
            </a:r>
            <a:r>
              <a:rPr lang="bn-BD" sz="3200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খ্রি:</a:t>
            </a:r>
            <a:endParaRPr lang="en-US" sz="32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2" name="Snip Diagonal Corner Rectangle 21"/>
          <p:cNvSpPr/>
          <p:nvPr/>
        </p:nvSpPr>
        <p:spPr>
          <a:xfrm>
            <a:off x="4911436" y="4851483"/>
            <a:ext cx="3697534" cy="685801"/>
          </a:xfrm>
          <a:prstGeom prst="snip2Diag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পল্লী কবি  </a:t>
            </a:r>
            <a:endParaRPr lang="en-US" sz="38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" name="Picture 2" descr="C:\Users\DOEL\Downloads\shirina's file\INTERNET CHOBI\Download\jashim-uddi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718" y="2146384"/>
            <a:ext cx="2057400" cy="304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3408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29200" y="1447800"/>
            <a:ext cx="3428999" cy="1447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endParaRPr lang="bn-BD" sz="3200" dirty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BD" sz="4400" dirty="0" smtClean="0">
                <a:latin typeface="SutonnyOMJ" pitchFamily="2" charset="0"/>
                <a:cs typeface="SutonnyOMJ" pitchFamily="2" charset="0"/>
              </a:rPr>
              <a:t>সরব পাঠ</a:t>
            </a:r>
          </a:p>
          <a:p>
            <a:pPr algn="ctr"/>
            <a:r>
              <a:rPr lang="bn-BD" sz="4400" dirty="0" smtClean="0">
                <a:latin typeface="SutonnyOMJ" pitchFamily="2" charset="0"/>
                <a:cs typeface="SutonnyOMJ" pitchFamily="2" charset="0"/>
              </a:rPr>
              <a:t>সময়-১০ মিনিট</a:t>
            </a:r>
            <a:endParaRPr lang="bn-BD" sz="60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0493" y="-76202"/>
            <a:ext cx="4300863" cy="350519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ded Corner 3"/>
          <p:cNvSpPr/>
          <p:nvPr/>
        </p:nvSpPr>
        <p:spPr>
          <a:xfrm>
            <a:off x="5257800" y="4267200"/>
            <a:ext cx="3116917" cy="175260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SutonnyOMJ" pitchFamily="2" charset="0"/>
                <a:cs typeface="SutonnyOMJ" pitchFamily="2" charset="0"/>
              </a:rPr>
              <a:t>নিরব পাঠ</a:t>
            </a:r>
          </a:p>
          <a:p>
            <a:pPr algn="ctr"/>
            <a:r>
              <a:rPr lang="bn-BD" sz="4800" dirty="0" smtClean="0">
                <a:latin typeface="SutonnyOMJ" pitchFamily="2" charset="0"/>
                <a:cs typeface="SutonnyOMJ" pitchFamily="2" charset="0"/>
              </a:rPr>
              <a:t>৫ মিনিট 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643" y="3739510"/>
            <a:ext cx="4304164" cy="308747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575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457200"/>
            <a:ext cx="3886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b="1" cap="none" spc="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নতুন শব্দ</a:t>
            </a:r>
            <a:endParaRPr lang="en-US" sz="4800" b="1" cap="none" spc="0" dirty="0">
              <a:ln w="127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3505200"/>
            <a:ext cx="2857500" cy="838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4400" dirty="0" smtClean="0">
                <a:latin typeface="SutonnyOMJ" pitchFamily="2" charset="0"/>
                <a:cs typeface="SutonnyOMJ" pitchFamily="2" charset="0"/>
              </a:rPr>
              <a:t>কলসী 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676400"/>
            <a:ext cx="2857500" cy="838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SutonnyOMJ" pitchFamily="2" charset="0"/>
                <a:cs typeface="SutonnyOMJ" pitchFamily="2" charset="0"/>
              </a:rPr>
              <a:t>সোয়ামী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5486400"/>
            <a:ext cx="2857500" cy="838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SutonnyOMJ" pitchFamily="2" charset="0"/>
                <a:cs typeface="SutonnyOMJ" pitchFamily="2" charset="0"/>
              </a:rPr>
              <a:t>তেলেছমাতি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2449453" cy="137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2438400" cy="16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76800"/>
            <a:ext cx="2574408" cy="167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521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533400"/>
            <a:ext cx="4648200" cy="1981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একক কাজ</a:t>
            </a:r>
          </a:p>
          <a:p>
            <a:pPr algn="ctr"/>
            <a:r>
              <a:rPr lang="bn-BD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সময়-৫ মিনিট</a:t>
            </a:r>
            <a:endParaRPr lang="en-US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562600" y="2895600"/>
            <a:ext cx="2857500" cy="838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কলসী </a:t>
            </a:r>
            <a:endParaRPr lang="en-US" sz="4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2898530"/>
            <a:ext cx="2857500" cy="838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সোয়ামী</a:t>
            </a:r>
            <a:endParaRPr lang="en-US" sz="4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24200" y="4038600"/>
            <a:ext cx="2857500" cy="838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তেলেছমাতি</a:t>
            </a:r>
            <a:endParaRPr lang="en-US" sz="4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1219200" y="5029200"/>
            <a:ext cx="6248400" cy="1219200"/>
          </a:xfrm>
          <a:prstGeom prst="round2Same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উপরের শব্দ গুলোর মানে লিখ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06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574</TotalTime>
  <Words>174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GIGABYTE</cp:lastModifiedBy>
  <cp:revision>123</cp:revision>
  <dcterms:created xsi:type="dcterms:W3CDTF">2015-05-26T04:53:33Z</dcterms:created>
  <dcterms:modified xsi:type="dcterms:W3CDTF">2020-10-25T18:48:02Z</dcterms:modified>
</cp:coreProperties>
</file>