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7" r:id="rId5"/>
    <p:sldId id="260" r:id="rId6"/>
    <p:sldId id="261" r:id="rId7"/>
    <p:sldId id="264" r:id="rId8"/>
    <p:sldId id="283" r:id="rId9"/>
    <p:sldId id="277" r:id="rId10"/>
    <p:sldId id="284" r:id="rId11"/>
    <p:sldId id="285" r:id="rId12"/>
    <p:sldId id="286" r:id="rId13"/>
    <p:sldId id="265" r:id="rId14"/>
    <p:sldId id="266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AF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35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205037-073E-44E5-96F7-A5CDCC74B54A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B158AB-D545-4DBC-A11D-C2C2773E36FA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A73952B-CA80-4C86-B210-82C5FBBB6255}" type="parTrans" cxnId="{C57D3B6E-2839-4165-BECB-363FA1B3C264}">
      <dgm:prSet/>
      <dgm:spPr/>
      <dgm:t>
        <a:bodyPr/>
        <a:lstStyle/>
        <a:p>
          <a:endParaRPr lang="en-US"/>
        </a:p>
      </dgm:t>
    </dgm:pt>
    <dgm:pt modelId="{E6B92B3B-A25A-49B1-B958-1542AEB1E17D}" type="sibTrans" cxnId="{C57D3B6E-2839-4165-BECB-363FA1B3C264}">
      <dgm:prSet/>
      <dgm:spPr/>
      <dgm:t>
        <a:bodyPr/>
        <a:lstStyle/>
        <a:p>
          <a:endParaRPr lang="en-US"/>
        </a:p>
      </dgm:t>
    </dgm:pt>
    <dgm:pt modelId="{A5126246-1DEC-421D-9334-DEFB510572F0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917B7E1-BBA3-4BF0-B36A-C601B7957F83}" type="parTrans" cxnId="{8F243F7F-0DB7-4528-9457-3A63109074A2}">
      <dgm:prSet/>
      <dgm:spPr/>
      <dgm:t>
        <a:bodyPr/>
        <a:lstStyle/>
        <a:p>
          <a:endParaRPr lang="en-US"/>
        </a:p>
      </dgm:t>
    </dgm:pt>
    <dgm:pt modelId="{AE73D915-D571-487B-85D5-2F1FD91780FE}" type="sibTrans" cxnId="{8F243F7F-0DB7-4528-9457-3A63109074A2}">
      <dgm:prSet/>
      <dgm:spPr/>
      <dgm:t>
        <a:bodyPr/>
        <a:lstStyle/>
        <a:p>
          <a:endParaRPr lang="en-US"/>
        </a:p>
      </dgm:t>
    </dgm:pt>
    <dgm:pt modelId="{F032329A-F6E6-4116-A160-A65270351221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2C3CBAA-C960-446A-A123-57BF852ACC0E}" type="parTrans" cxnId="{513471E3-A69E-4AB7-A20F-19045917E85C}">
      <dgm:prSet/>
      <dgm:spPr/>
      <dgm:t>
        <a:bodyPr/>
        <a:lstStyle/>
        <a:p>
          <a:endParaRPr lang="en-US"/>
        </a:p>
      </dgm:t>
    </dgm:pt>
    <dgm:pt modelId="{2FED5141-B915-4B9A-8D1C-DE77D5EBAA1C}" type="sibTrans" cxnId="{513471E3-A69E-4AB7-A20F-19045917E85C}">
      <dgm:prSet/>
      <dgm:spPr/>
      <dgm:t>
        <a:bodyPr/>
        <a:lstStyle/>
        <a:p>
          <a:endParaRPr lang="en-US"/>
        </a:p>
      </dgm:t>
    </dgm:pt>
    <dgm:pt modelId="{E4FC5544-5C26-48C7-B72E-350811676DF2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192C3D8-947E-4C67-9E84-77F2239F7ECC}" type="parTrans" cxnId="{31188BF4-23ED-4226-82D1-9D4843C3A8EB}">
      <dgm:prSet/>
      <dgm:spPr/>
      <dgm:t>
        <a:bodyPr/>
        <a:lstStyle/>
        <a:p>
          <a:endParaRPr lang="en-US"/>
        </a:p>
      </dgm:t>
    </dgm:pt>
    <dgm:pt modelId="{7A93C0A0-DC7C-4FBB-BC23-92D8ECB9A550}" type="sibTrans" cxnId="{31188BF4-23ED-4226-82D1-9D4843C3A8EB}">
      <dgm:prSet/>
      <dgm:spPr/>
      <dgm:t>
        <a:bodyPr/>
        <a:lstStyle/>
        <a:p>
          <a:endParaRPr lang="en-US"/>
        </a:p>
      </dgm:t>
    </dgm:pt>
    <dgm:pt modelId="{155FC358-7057-4292-BB4A-797CB810329E}" type="pres">
      <dgm:prSet presAssocID="{F1205037-073E-44E5-96F7-A5CDCC74B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03BE09-3813-417E-B829-0D45F81D9495}" type="pres">
      <dgm:prSet presAssocID="{F1205037-073E-44E5-96F7-A5CDCC74B54A}" presName="cycle" presStyleCnt="0"/>
      <dgm:spPr/>
    </dgm:pt>
    <dgm:pt modelId="{41EA563A-78EE-42AA-9522-60D3D641C336}" type="pres">
      <dgm:prSet presAssocID="{34B158AB-D545-4DBC-A11D-C2C2773E36FA}" presName="nodeFirstNode" presStyleLbl="node1" presStyleIdx="0" presStyleCnt="4" custScaleX="69680" custRadScaleRad="107561" custRadScaleInc="55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D7276-17CD-4BE3-95AC-8E76075C75A8}" type="pres">
      <dgm:prSet presAssocID="{E6B92B3B-A25A-49B1-B958-1542AEB1E17D}" presName="sibTransFirstNode" presStyleLbl="bgShp" presStyleIdx="0" presStyleCnt="1" custLinFactNeighborX="-10300" custLinFactNeighborY="-4556"/>
      <dgm:spPr/>
      <dgm:t>
        <a:bodyPr/>
        <a:lstStyle/>
        <a:p>
          <a:endParaRPr lang="en-US"/>
        </a:p>
      </dgm:t>
    </dgm:pt>
    <dgm:pt modelId="{054115BA-0F55-40F8-B17A-D5BA776FDF42}" type="pres">
      <dgm:prSet presAssocID="{A5126246-1DEC-421D-9334-DEFB510572F0}" presName="nodeFollowingNodes" presStyleLbl="node1" presStyleIdx="1" presStyleCnt="4" custScaleX="69934" custScaleY="126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21535-95F2-4EA4-AE7D-D821EAB7F2EB}" type="pres">
      <dgm:prSet presAssocID="{F032329A-F6E6-4116-A160-A65270351221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43F812-7B07-4D4F-B386-809A4980E4A3}" type="pres">
      <dgm:prSet presAssocID="{E4FC5544-5C26-48C7-B72E-350811676DF2}" presName="nodeFollowingNodes" presStyleLbl="node1" presStyleIdx="3" presStyleCnt="4" custScaleX="60111" custScaleY="132546" custRadScaleRad="129597" custRadScaleInc="264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0AB51E-C9DD-4305-89A0-0A7D11D26E57}" type="presOf" srcId="{A5126246-1DEC-421D-9334-DEFB510572F0}" destId="{054115BA-0F55-40F8-B17A-D5BA776FDF42}" srcOrd="0" destOrd="0" presId="urn:microsoft.com/office/officeart/2005/8/layout/cycle3"/>
    <dgm:cxn modelId="{513471E3-A69E-4AB7-A20F-19045917E85C}" srcId="{F1205037-073E-44E5-96F7-A5CDCC74B54A}" destId="{F032329A-F6E6-4116-A160-A65270351221}" srcOrd="2" destOrd="0" parTransId="{52C3CBAA-C960-446A-A123-57BF852ACC0E}" sibTransId="{2FED5141-B915-4B9A-8D1C-DE77D5EBAA1C}"/>
    <dgm:cxn modelId="{901DFCB6-CFF5-4A7D-B873-B569DE18C787}" type="presOf" srcId="{E6B92B3B-A25A-49B1-B958-1542AEB1E17D}" destId="{C42D7276-17CD-4BE3-95AC-8E76075C75A8}" srcOrd="0" destOrd="0" presId="urn:microsoft.com/office/officeart/2005/8/layout/cycle3"/>
    <dgm:cxn modelId="{1E2A328B-EA02-479E-85D1-82C89C54B51C}" type="presOf" srcId="{E4FC5544-5C26-48C7-B72E-350811676DF2}" destId="{D043F812-7B07-4D4F-B386-809A4980E4A3}" srcOrd="0" destOrd="0" presId="urn:microsoft.com/office/officeart/2005/8/layout/cycle3"/>
    <dgm:cxn modelId="{443B69CA-778F-4825-8F57-DC6FCA66AFE4}" type="presOf" srcId="{34B158AB-D545-4DBC-A11D-C2C2773E36FA}" destId="{41EA563A-78EE-42AA-9522-60D3D641C336}" srcOrd="0" destOrd="0" presId="urn:microsoft.com/office/officeart/2005/8/layout/cycle3"/>
    <dgm:cxn modelId="{31188BF4-23ED-4226-82D1-9D4843C3A8EB}" srcId="{F1205037-073E-44E5-96F7-A5CDCC74B54A}" destId="{E4FC5544-5C26-48C7-B72E-350811676DF2}" srcOrd="3" destOrd="0" parTransId="{F192C3D8-947E-4C67-9E84-77F2239F7ECC}" sibTransId="{7A93C0A0-DC7C-4FBB-BC23-92D8ECB9A550}"/>
    <dgm:cxn modelId="{C57D3B6E-2839-4165-BECB-363FA1B3C264}" srcId="{F1205037-073E-44E5-96F7-A5CDCC74B54A}" destId="{34B158AB-D545-4DBC-A11D-C2C2773E36FA}" srcOrd="0" destOrd="0" parTransId="{4A73952B-CA80-4C86-B210-82C5FBBB6255}" sibTransId="{E6B92B3B-A25A-49B1-B958-1542AEB1E17D}"/>
    <dgm:cxn modelId="{8F243F7F-0DB7-4528-9457-3A63109074A2}" srcId="{F1205037-073E-44E5-96F7-A5CDCC74B54A}" destId="{A5126246-1DEC-421D-9334-DEFB510572F0}" srcOrd="1" destOrd="0" parTransId="{8917B7E1-BBA3-4BF0-B36A-C601B7957F83}" sibTransId="{AE73D915-D571-487B-85D5-2F1FD91780FE}"/>
    <dgm:cxn modelId="{EABB1E76-DB61-4257-9AE7-1E9CA2ADF1E3}" type="presOf" srcId="{F032329A-F6E6-4116-A160-A65270351221}" destId="{74021535-95F2-4EA4-AE7D-D821EAB7F2EB}" srcOrd="0" destOrd="0" presId="urn:microsoft.com/office/officeart/2005/8/layout/cycle3"/>
    <dgm:cxn modelId="{547EE0B4-8E64-4CF6-9710-937A71707BFF}" type="presOf" srcId="{F1205037-073E-44E5-96F7-A5CDCC74B54A}" destId="{155FC358-7057-4292-BB4A-797CB810329E}" srcOrd="0" destOrd="0" presId="urn:microsoft.com/office/officeart/2005/8/layout/cycle3"/>
    <dgm:cxn modelId="{7D34F207-8C66-428F-8BDB-69B754453B7B}" type="presParOf" srcId="{155FC358-7057-4292-BB4A-797CB810329E}" destId="{B803BE09-3813-417E-B829-0D45F81D9495}" srcOrd="0" destOrd="0" presId="urn:microsoft.com/office/officeart/2005/8/layout/cycle3"/>
    <dgm:cxn modelId="{FAD1AEEF-EF20-4C0A-91CD-D30476D0C8C9}" type="presParOf" srcId="{B803BE09-3813-417E-B829-0D45F81D9495}" destId="{41EA563A-78EE-42AA-9522-60D3D641C336}" srcOrd="0" destOrd="0" presId="urn:microsoft.com/office/officeart/2005/8/layout/cycle3"/>
    <dgm:cxn modelId="{9AED48DB-426F-43A4-90B4-CC587541C0EB}" type="presParOf" srcId="{B803BE09-3813-417E-B829-0D45F81D9495}" destId="{C42D7276-17CD-4BE3-95AC-8E76075C75A8}" srcOrd="1" destOrd="0" presId="urn:microsoft.com/office/officeart/2005/8/layout/cycle3"/>
    <dgm:cxn modelId="{5DF48DC0-6CE4-420F-9D1B-1B93856E203E}" type="presParOf" srcId="{B803BE09-3813-417E-B829-0D45F81D9495}" destId="{054115BA-0F55-40F8-B17A-D5BA776FDF42}" srcOrd="2" destOrd="0" presId="urn:microsoft.com/office/officeart/2005/8/layout/cycle3"/>
    <dgm:cxn modelId="{F368375F-6F02-482B-8C5A-025FE59DD016}" type="presParOf" srcId="{B803BE09-3813-417E-B829-0D45F81D9495}" destId="{74021535-95F2-4EA4-AE7D-D821EAB7F2EB}" srcOrd="3" destOrd="0" presId="urn:microsoft.com/office/officeart/2005/8/layout/cycle3"/>
    <dgm:cxn modelId="{07D9458E-28EA-4E76-A47E-570D8B8DEB06}" type="presParOf" srcId="{B803BE09-3813-417E-B829-0D45F81D9495}" destId="{D043F812-7B07-4D4F-B386-809A4980E4A3}" srcOrd="4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0" y="1981200"/>
            <a:ext cx="4724400" cy="3048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Welcome students</a:t>
            </a:r>
            <a:endParaRPr lang="en-US" sz="8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2057400"/>
            <a:ext cx="1752600" cy="2895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239000" y="1981200"/>
            <a:ext cx="1676400" cy="3124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8600" y="1295400"/>
            <a:ext cx="4191000" cy="40386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181600" y="1371600"/>
            <a:ext cx="3962400" cy="39624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3000" y="304800"/>
            <a:ext cx="19050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Carrot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7000" y="381000"/>
            <a:ext cx="1447800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Egg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33600" y="5715000"/>
            <a:ext cx="52578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They are healthy food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8600" y="1295400"/>
            <a:ext cx="4191000" cy="4038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181600" y="1371600"/>
            <a:ext cx="3962400" cy="39624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3000" y="304800"/>
            <a:ext cx="19050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Chips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7000" y="304800"/>
            <a:ext cx="17526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Chocolate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33600" y="5715000"/>
            <a:ext cx="52578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They are unhealthy food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8600" y="1295400"/>
            <a:ext cx="4191000" cy="4038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181600" y="1371600"/>
            <a:ext cx="3962400" cy="39624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3000" y="304800"/>
            <a:ext cx="19050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Ice cream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7000" y="304800"/>
            <a:ext cx="17526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Fries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33600" y="5715000"/>
            <a:ext cx="52578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They are unhealthy food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4572000"/>
            <a:ext cx="7239000" cy="1447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This is unhealthy food.We should not eat this.</a:t>
            </a:r>
            <a:endParaRPr lang="en-US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219200" y="228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371600" y="381000"/>
            <a:ext cx="5943600" cy="40386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 flipV="1">
            <a:off x="1066800" y="381000"/>
            <a:ext cx="5410200" cy="39624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0"/>
            <a:ext cx="5486400" cy="9906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Groupwork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47800" y="1295400"/>
            <a:ext cx="1295400" cy="1143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7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48400" y="1371600"/>
            <a:ext cx="1524000" cy="10668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7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2514600"/>
            <a:ext cx="3733800" cy="36576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Write the names of healthy food to see the text book.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0" y="2590800"/>
            <a:ext cx="4343400" cy="3352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Write the names of unhealthy food to see the text book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133600" y="0"/>
            <a:ext cx="4495800" cy="1828800"/>
          </a:xfrm>
          <a:prstGeom prst="flowChartPunchedTap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66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62000" y="1981200"/>
            <a:ext cx="2362200" cy="2057400"/>
            <a:chOff x="762000" y="1981200"/>
            <a:chExt cx="2362200" cy="2057400"/>
          </a:xfrm>
        </p:grpSpPr>
        <p:sp>
          <p:nvSpPr>
            <p:cNvPr id="8" name="Rounded Rectangle 7"/>
            <p:cNvSpPr/>
            <p:nvPr/>
          </p:nvSpPr>
          <p:spPr>
            <a:xfrm>
              <a:off x="762000" y="1981200"/>
              <a:ext cx="2362200" cy="205740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066800" y="2057400"/>
              <a:ext cx="1752600" cy="1905000"/>
              <a:chOff x="1066800" y="2057400"/>
              <a:chExt cx="1752600" cy="1905000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066800" y="2057400"/>
                <a:ext cx="1676400" cy="12954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066800" y="3429000"/>
                <a:ext cx="1752600" cy="533400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rgbClr val="FF0000"/>
                    </a:solidFill>
                  </a:rPr>
                  <a:t>Orange is ………..</a:t>
                </a:r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800600" y="1981200"/>
            <a:ext cx="2362200" cy="2133600"/>
            <a:chOff x="4800600" y="1981200"/>
            <a:chExt cx="2362200" cy="2133600"/>
          </a:xfrm>
        </p:grpSpPr>
        <p:sp>
          <p:nvSpPr>
            <p:cNvPr id="7" name="Rounded Rectangle 6"/>
            <p:cNvSpPr/>
            <p:nvPr/>
          </p:nvSpPr>
          <p:spPr>
            <a:xfrm>
              <a:off x="4800600" y="1981200"/>
              <a:ext cx="2362200" cy="2133600"/>
            </a:xfrm>
            <a:prstGeom prst="round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181600" y="2286000"/>
              <a:ext cx="1752600" cy="1066800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105400" y="3505200"/>
              <a:ext cx="1905000" cy="45720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92D050"/>
                  </a:solidFill>
                </a:rPr>
                <a:t>Chips is …………</a:t>
              </a:r>
              <a:endParaRPr lang="en-US" dirty="0">
                <a:solidFill>
                  <a:srgbClr val="92D05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2000" y="4419600"/>
            <a:ext cx="2362200" cy="2133600"/>
            <a:chOff x="762000" y="4419600"/>
            <a:chExt cx="2362200" cy="2133600"/>
          </a:xfrm>
        </p:grpSpPr>
        <p:sp>
          <p:nvSpPr>
            <p:cNvPr id="5" name="Rounded Rectangle 4"/>
            <p:cNvSpPr/>
            <p:nvPr/>
          </p:nvSpPr>
          <p:spPr>
            <a:xfrm>
              <a:off x="762000" y="4419600"/>
              <a:ext cx="2362200" cy="2133600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143000" y="4724400"/>
              <a:ext cx="1752600" cy="1066800"/>
            </a:xfrm>
            <a:prstGeom prst="roundRect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219200" y="5943600"/>
              <a:ext cx="1676400" cy="4572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Papaya is …….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00600" y="4495800"/>
            <a:ext cx="2362200" cy="2057400"/>
            <a:chOff x="4800600" y="4495800"/>
            <a:chExt cx="2362200" cy="2057400"/>
          </a:xfrm>
        </p:grpSpPr>
        <p:sp>
          <p:nvSpPr>
            <p:cNvPr id="6" name="Rounded Rectangle 5"/>
            <p:cNvSpPr/>
            <p:nvPr/>
          </p:nvSpPr>
          <p:spPr>
            <a:xfrm>
              <a:off x="4800600" y="4495800"/>
              <a:ext cx="2362200" cy="205740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953000" y="4648200"/>
              <a:ext cx="2057400" cy="1219200"/>
            </a:xfrm>
            <a:prstGeom prst="roundRect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029200" y="6019800"/>
              <a:ext cx="1828800" cy="45720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Chocolate is …...</a:t>
              </a:r>
              <a:endPara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1295400"/>
            <a:ext cx="7620000" cy="4800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THANKS</a:t>
            </a:r>
            <a:r>
              <a:rPr lang="bn-BD" sz="9600" i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i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533400"/>
            <a:ext cx="5715000" cy="1905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Teacher Identity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200" y="2667000"/>
            <a:ext cx="8001000" cy="3352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93377B"/>
                </a:solidFill>
              </a:rPr>
              <a:t>Md. </a:t>
            </a:r>
            <a:r>
              <a:rPr lang="en-US" sz="4400" b="1" dirty="0" err="1" smtClean="0">
                <a:solidFill>
                  <a:srgbClr val="93377B"/>
                </a:solidFill>
              </a:rPr>
              <a:t>Mizanru</a:t>
            </a:r>
            <a:r>
              <a:rPr lang="en-US" sz="4400" b="1" dirty="0" smtClean="0">
                <a:solidFill>
                  <a:srgbClr val="93377B"/>
                </a:solidFill>
              </a:rPr>
              <a:t> </a:t>
            </a:r>
            <a:r>
              <a:rPr lang="en-US" sz="4400" b="1" dirty="0" err="1" smtClean="0">
                <a:solidFill>
                  <a:srgbClr val="93377B"/>
                </a:solidFill>
              </a:rPr>
              <a:t>Rahman</a:t>
            </a:r>
            <a:endParaRPr lang="en-US" sz="4400" b="1" dirty="0" smtClean="0">
              <a:solidFill>
                <a:srgbClr val="93377B"/>
              </a:solidFill>
            </a:endParaRPr>
          </a:p>
          <a:p>
            <a:pPr algn="ctr"/>
            <a:r>
              <a:rPr lang="en-US" sz="3600" dirty="0" smtClean="0">
                <a:solidFill>
                  <a:srgbClr val="56220A"/>
                </a:solidFill>
              </a:rPr>
              <a:t>Assistant Teacher</a:t>
            </a:r>
          </a:p>
          <a:p>
            <a:pPr algn="ctr"/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Kartala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Govt. Primary school</a:t>
            </a:r>
          </a:p>
          <a:p>
            <a:pPr algn="ctr"/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Chandina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Cumilla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01723316682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8800" y="457200"/>
            <a:ext cx="4648200" cy="18288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Subject Identity</a:t>
            </a:r>
            <a:endParaRPr lang="en-US" sz="48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9200" y="2590800"/>
            <a:ext cx="6324600" cy="3352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Class :   Five</a:t>
            </a: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Subject:English</a:t>
            </a:r>
            <a:endParaRPr lang="en-US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Unit:06</a:t>
            </a:r>
          </a:p>
          <a:p>
            <a:pPr algn="ctr"/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Time: 40minutes.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167" y="304800"/>
            <a:ext cx="792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838200"/>
            <a:ext cx="7391400" cy="9144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Lesson Declaration</a:t>
            </a:r>
            <a:endParaRPr lang="en-US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2133600"/>
            <a:ext cx="8610600" cy="441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Eat healthy</a:t>
            </a:r>
          </a:p>
          <a:p>
            <a:pPr algn="ctr"/>
            <a:r>
              <a:rPr lang="en-US" sz="1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Page:22</a:t>
            </a:r>
            <a:endParaRPr lang="en-US" sz="13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447800" y="0"/>
            <a:ext cx="6172200" cy="2133600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5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76400" y="3048000"/>
            <a:ext cx="5943600" cy="1905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1.1.1.Student will be able to recongnize  ,say proper sound and stress.</a:t>
            </a:r>
          </a:p>
          <a:p>
            <a:pPr algn="ctr"/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3.3.1. Classify the healthy and unhealthy foods.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1371600"/>
            <a:ext cx="3733800" cy="38100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228600"/>
            <a:ext cx="3581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Milk</a:t>
            </a:r>
            <a:endParaRPr lang="en-US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29200" y="1371600"/>
            <a:ext cx="3886200" cy="3733800"/>
          </a:xfrm>
          <a:prstGeom prst="roundRect">
            <a:avLst>
              <a:gd name="adj" fmla="val 16667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81600" y="228600"/>
            <a:ext cx="3657600" cy="838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002060"/>
                </a:solidFill>
              </a:rPr>
              <a:t>Rice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5638800"/>
            <a:ext cx="84582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They are healthy food.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1600200"/>
            <a:ext cx="3733800" cy="38100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228600"/>
            <a:ext cx="35814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Orange</a:t>
            </a:r>
            <a:endParaRPr lang="en-US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29200" y="1600200"/>
            <a:ext cx="3886200" cy="3733800"/>
          </a:xfrm>
          <a:prstGeom prst="roundRect">
            <a:avLst>
              <a:gd name="adj" fmla="val 16667"/>
            </a:avLst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81600" y="228600"/>
            <a:ext cx="36576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002060"/>
                </a:solidFill>
              </a:rPr>
              <a:t>papaya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5715000"/>
            <a:ext cx="84582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They are healthy food.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8600" y="1295400"/>
            <a:ext cx="4191000" cy="40386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953000" y="1295400"/>
            <a:ext cx="3962400" cy="39624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3000" y="304800"/>
            <a:ext cx="19050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Fish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7000" y="381000"/>
            <a:ext cx="1447800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Lettuce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33600" y="5715000"/>
            <a:ext cx="52578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They are healthy food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149</Words>
  <Application>Microsoft Office PowerPoint</Application>
  <PresentationFormat>On-screen Show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MIZAN IT</cp:lastModifiedBy>
  <cp:revision>121</cp:revision>
  <dcterms:created xsi:type="dcterms:W3CDTF">2006-08-16T00:00:00Z</dcterms:created>
  <dcterms:modified xsi:type="dcterms:W3CDTF">2020-11-08T11:21:06Z</dcterms:modified>
</cp:coreProperties>
</file>