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8" r:id="rId2"/>
    <p:sldId id="259" r:id="rId3"/>
    <p:sldId id="260" r:id="rId4"/>
    <p:sldId id="256" r:id="rId5"/>
    <p:sldId id="272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75" r:id="rId14"/>
    <p:sldId id="262" r:id="rId15"/>
    <p:sldId id="269" r:id="rId16"/>
    <p:sldId id="276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E01DC-2E55-49E1-AB19-2B214457AAB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7A588B80-15B3-4B8C-8319-77F84A1354B6}">
      <dgm:prSet phldrT="[Text]"/>
      <dgm:spPr>
        <a:solidFill>
          <a:srgbClr val="00B0F0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SG" dirty="0" err="1" smtClean="0"/>
            <a:t>Ooccupations</a:t>
          </a:r>
          <a:endParaRPr lang="en-SG" dirty="0"/>
        </a:p>
      </dgm:t>
    </dgm:pt>
    <dgm:pt modelId="{FCD13922-81DE-4267-B18C-8B42EA1D283C}" type="parTrans" cxnId="{47320F57-3E10-4322-87F5-BC150738932B}">
      <dgm:prSet/>
      <dgm:spPr/>
      <dgm:t>
        <a:bodyPr/>
        <a:lstStyle/>
        <a:p>
          <a:endParaRPr lang="en-SG"/>
        </a:p>
      </dgm:t>
    </dgm:pt>
    <dgm:pt modelId="{57F3F857-38CC-43A9-A05A-3F7E182F455C}" type="sibTrans" cxnId="{47320F57-3E10-4322-87F5-BC150738932B}">
      <dgm:prSet/>
      <dgm:spPr/>
      <dgm:t>
        <a:bodyPr/>
        <a:lstStyle/>
        <a:p>
          <a:endParaRPr lang="en-SG"/>
        </a:p>
      </dgm:t>
    </dgm:pt>
    <dgm:pt modelId="{0B2776F8-FFB2-4C15-B44D-4AD603E37345}">
      <dgm:prSet phldrT="[Text]"/>
      <dgm:spPr>
        <a:solidFill>
          <a:schemeClr val="accent1">
            <a:lumMod val="60000"/>
            <a:lumOff val="4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SG" dirty="0" smtClean="0"/>
            <a:t>Driver</a:t>
          </a:r>
          <a:endParaRPr lang="en-SG" dirty="0"/>
        </a:p>
      </dgm:t>
    </dgm:pt>
    <dgm:pt modelId="{6BB777F8-98FA-4D20-A75A-2397CC39BF02}" type="parTrans" cxnId="{FD4AD9BB-1809-4A3D-B5AA-9B9C5D5E2787}">
      <dgm:prSet/>
      <dgm:spPr/>
      <dgm:t>
        <a:bodyPr/>
        <a:lstStyle/>
        <a:p>
          <a:endParaRPr lang="en-SG"/>
        </a:p>
      </dgm:t>
    </dgm:pt>
    <dgm:pt modelId="{922FD1A8-F752-4589-94D5-8BF6BD882AC1}" type="sibTrans" cxnId="{FD4AD9BB-1809-4A3D-B5AA-9B9C5D5E2787}">
      <dgm:prSet/>
      <dgm:spPr/>
      <dgm:t>
        <a:bodyPr/>
        <a:lstStyle/>
        <a:p>
          <a:endParaRPr lang="en-SG"/>
        </a:p>
      </dgm:t>
    </dgm:pt>
    <dgm:pt modelId="{19077B67-0ADF-4EE5-9A65-17C55FC85831}">
      <dgm:prSet phldrT="[Text]"/>
      <dgm:spPr>
        <a:solidFill>
          <a:schemeClr val="accent2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SG" dirty="0" smtClean="0"/>
            <a:t>Farmer</a:t>
          </a:r>
          <a:endParaRPr lang="en-SG" dirty="0"/>
        </a:p>
      </dgm:t>
    </dgm:pt>
    <dgm:pt modelId="{60CD1CB0-C843-4AEC-B559-1B92CACCA301}" type="parTrans" cxnId="{9843690C-212B-42B2-9AD8-DEC782B66EA8}">
      <dgm:prSet/>
      <dgm:spPr/>
      <dgm:t>
        <a:bodyPr/>
        <a:lstStyle/>
        <a:p>
          <a:endParaRPr lang="en-SG"/>
        </a:p>
      </dgm:t>
    </dgm:pt>
    <dgm:pt modelId="{31BA4EF1-B4BB-4C31-8820-439761FB3728}" type="sibTrans" cxnId="{9843690C-212B-42B2-9AD8-DEC782B66EA8}">
      <dgm:prSet/>
      <dgm:spPr/>
      <dgm:t>
        <a:bodyPr/>
        <a:lstStyle/>
        <a:p>
          <a:endParaRPr lang="en-SG"/>
        </a:p>
      </dgm:t>
    </dgm:pt>
    <dgm:pt modelId="{E01376B4-2710-4FB5-ACBE-7EB0A4C224F5}">
      <dgm:prSet phldrT="[Text]"/>
      <dgm:spPr>
        <a:solidFill>
          <a:schemeClr val="tx2">
            <a:lumMod val="75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SG" dirty="0" err="1" smtClean="0"/>
            <a:t>Doctkor</a:t>
          </a:r>
          <a:endParaRPr lang="en-SG" dirty="0"/>
        </a:p>
      </dgm:t>
    </dgm:pt>
    <dgm:pt modelId="{7820BE89-53EF-459A-8F81-1C872B742AEB}" type="parTrans" cxnId="{E535AE82-1C44-494B-BCAC-9E6648BB21D6}">
      <dgm:prSet/>
      <dgm:spPr/>
      <dgm:t>
        <a:bodyPr/>
        <a:lstStyle/>
        <a:p>
          <a:endParaRPr lang="en-SG"/>
        </a:p>
      </dgm:t>
    </dgm:pt>
    <dgm:pt modelId="{F1C01E34-66B4-483E-8DE1-8254E3405B4F}" type="sibTrans" cxnId="{E535AE82-1C44-494B-BCAC-9E6648BB21D6}">
      <dgm:prSet/>
      <dgm:spPr/>
      <dgm:t>
        <a:bodyPr/>
        <a:lstStyle/>
        <a:p>
          <a:endParaRPr lang="en-SG"/>
        </a:p>
      </dgm:t>
    </dgm:pt>
    <dgm:pt modelId="{60E0EC72-360D-4031-A098-C5E55833702F}">
      <dgm:prSet phldrT="[Text]"/>
      <dgm:spPr>
        <a:solidFill>
          <a:schemeClr val="tx1">
            <a:lumMod val="50000"/>
            <a:lumOff val="5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en-SG" dirty="0" smtClean="0"/>
            <a:t>Blacksmith</a:t>
          </a:r>
          <a:endParaRPr lang="en-SG" dirty="0"/>
        </a:p>
      </dgm:t>
    </dgm:pt>
    <dgm:pt modelId="{9E168184-EB0D-491C-A5A7-C0D8AC42D727}" type="parTrans" cxnId="{A34CC229-EE18-4141-AC50-F2AA37FDC57C}">
      <dgm:prSet/>
      <dgm:spPr/>
      <dgm:t>
        <a:bodyPr/>
        <a:lstStyle/>
        <a:p>
          <a:endParaRPr lang="en-SG"/>
        </a:p>
      </dgm:t>
    </dgm:pt>
    <dgm:pt modelId="{80B8684D-F9E1-45A5-A913-3895EC983BCB}" type="sibTrans" cxnId="{A34CC229-EE18-4141-AC50-F2AA37FDC57C}">
      <dgm:prSet/>
      <dgm:spPr/>
      <dgm:t>
        <a:bodyPr/>
        <a:lstStyle/>
        <a:p>
          <a:endParaRPr lang="en-SG"/>
        </a:p>
      </dgm:t>
    </dgm:pt>
    <dgm:pt modelId="{D2F6C0B7-3267-4A99-8AE8-CAF4C73D7AF7}" type="pres">
      <dgm:prSet presAssocID="{1EFE01DC-2E55-49E1-AB19-2B214457AA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EFD31446-8F38-4B90-9F6F-57BE2CEC3FED}" type="pres">
      <dgm:prSet presAssocID="{7A588B80-15B3-4B8C-8319-77F84A1354B6}" presName="centerShape" presStyleLbl="node0" presStyleIdx="0" presStyleCnt="1" custLinFactNeighborX="0" custLinFactNeighborY="2578"/>
      <dgm:spPr/>
      <dgm:t>
        <a:bodyPr/>
        <a:lstStyle/>
        <a:p>
          <a:endParaRPr lang="en-SG"/>
        </a:p>
      </dgm:t>
    </dgm:pt>
    <dgm:pt modelId="{9DD7F7A2-FE3C-4B02-9BC8-E4608C199213}" type="pres">
      <dgm:prSet presAssocID="{6BB777F8-98FA-4D20-A75A-2397CC39BF02}" presName="parTrans" presStyleLbl="sibTrans2D1" presStyleIdx="0" presStyleCnt="4"/>
      <dgm:spPr/>
      <dgm:t>
        <a:bodyPr/>
        <a:lstStyle/>
        <a:p>
          <a:endParaRPr lang="en-SG"/>
        </a:p>
      </dgm:t>
    </dgm:pt>
    <dgm:pt modelId="{1988C8D1-2B3C-4BC1-8DB4-4750BC95A3F8}" type="pres">
      <dgm:prSet presAssocID="{6BB777F8-98FA-4D20-A75A-2397CC39BF02}" presName="connectorText" presStyleLbl="sibTrans2D1" presStyleIdx="0" presStyleCnt="4"/>
      <dgm:spPr/>
      <dgm:t>
        <a:bodyPr/>
        <a:lstStyle/>
        <a:p>
          <a:endParaRPr lang="en-SG"/>
        </a:p>
      </dgm:t>
    </dgm:pt>
    <dgm:pt modelId="{067B64FA-92CF-421C-B2D3-797663B334F7}" type="pres">
      <dgm:prSet presAssocID="{0B2776F8-FFB2-4C15-B44D-4AD603E37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2586D4F-B622-4770-80BB-5600B740AC0C}" type="pres">
      <dgm:prSet presAssocID="{60CD1CB0-C843-4AEC-B559-1B92CACCA301}" presName="parTrans" presStyleLbl="sibTrans2D1" presStyleIdx="1" presStyleCnt="4"/>
      <dgm:spPr/>
      <dgm:t>
        <a:bodyPr/>
        <a:lstStyle/>
        <a:p>
          <a:endParaRPr lang="en-SG"/>
        </a:p>
      </dgm:t>
    </dgm:pt>
    <dgm:pt modelId="{F90AE390-8CFF-4A26-B068-09707CB81D2F}" type="pres">
      <dgm:prSet presAssocID="{60CD1CB0-C843-4AEC-B559-1B92CACCA301}" presName="connectorText" presStyleLbl="sibTrans2D1" presStyleIdx="1" presStyleCnt="4"/>
      <dgm:spPr/>
      <dgm:t>
        <a:bodyPr/>
        <a:lstStyle/>
        <a:p>
          <a:endParaRPr lang="en-SG"/>
        </a:p>
      </dgm:t>
    </dgm:pt>
    <dgm:pt modelId="{74DC07E5-1463-4C10-9FDC-7E698DC85E98}" type="pres">
      <dgm:prSet presAssocID="{19077B67-0ADF-4EE5-9A65-17C55FC8583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73BCAD6-090B-4B9F-A5ED-13C0FF2C1179}" type="pres">
      <dgm:prSet presAssocID="{7820BE89-53EF-459A-8F81-1C872B742AEB}" presName="parTrans" presStyleLbl="sibTrans2D1" presStyleIdx="2" presStyleCnt="4"/>
      <dgm:spPr/>
      <dgm:t>
        <a:bodyPr/>
        <a:lstStyle/>
        <a:p>
          <a:endParaRPr lang="en-SG"/>
        </a:p>
      </dgm:t>
    </dgm:pt>
    <dgm:pt modelId="{C6B07E39-58BB-4E6F-BFD5-112AAE583722}" type="pres">
      <dgm:prSet presAssocID="{7820BE89-53EF-459A-8F81-1C872B742AEB}" presName="connectorText" presStyleLbl="sibTrans2D1" presStyleIdx="2" presStyleCnt="4"/>
      <dgm:spPr/>
      <dgm:t>
        <a:bodyPr/>
        <a:lstStyle/>
        <a:p>
          <a:endParaRPr lang="en-SG"/>
        </a:p>
      </dgm:t>
    </dgm:pt>
    <dgm:pt modelId="{807A5D8F-AFFB-4B13-9FCE-877EB3BC8A89}" type="pres">
      <dgm:prSet presAssocID="{E01376B4-2710-4FB5-ACBE-7EB0A4C224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668EBD2-F233-4BAE-863B-E3B941E29F06}" type="pres">
      <dgm:prSet presAssocID="{9E168184-EB0D-491C-A5A7-C0D8AC42D727}" presName="parTrans" presStyleLbl="sibTrans2D1" presStyleIdx="3" presStyleCnt="4"/>
      <dgm:spPr/>
      <dgm:t>
        <a:bodyPr/>
        <a:lstStyle/>
        <a:p>
          <a:endParaRPr lang="en-SG"/>
        </a:p>
      </dgm:t>
    </dgm:pt>
    <dgm:pt modelId="{9161E079-9A47-4AC7-8194-BDF5375486FD}" type="pres">
      <dgm:prSet presAssocID="{9E168184-EB0D-491C-A5A7-C0D8AC42D727}" presName="connectorText" presStyleLbl="sibTrans2D1" presStyleIdx="3" presStyleCnt="4"/>
      <dgm:spPr/>
      <dgm:t>
        <a:bodyPr/>
        <a:lstStyle/>
        <a:p>
          <a:endParaRPr lang="en-SG"/>
        </a:p>
      </dgm:t>
    </dgm:pt>
    <dgm:pt modelId="{4042BF19-3366-4354-A0C4-F1873BCA33C6}" type="pres">
      <dgm:prSet presAssocID="{60E0EC72-360D-4031-A098-C5E5583370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ED821C71-142B-4577-A823-BA21E3C62DB6}" type="presOf" srcId="{7820BE89-53EF-459A-8F81-1C872B742AEB}" destId="{073BCAD6-090B-4B9F-A5ED-13C0FF2C1179}" srcOrd="0" destOrd="0" presId="urn:microsoft.com/office/officeart/2005/8/layout/radial5"/>
    <dgm:cxn modelId="{05680FF3-66E5-4801-BD01-2049E0841B39}" type="presOf" srcId="{6BB777F8-98FA-4D20-A75A-2397CC39BF02}" destId="{9DD7F7A2-FE3C-4B02-9BC8-E4608C199213}" srcOrd="0" destOrd="0" presId="urn:microsoft.com/office/officeart/2005/8/layout/radial5"/>
    <dgm:cxn modelId="{B9F3B181-F14F-45E6-8FB1-09A49979146F}" type="presOf" srcId="{9E168184-EB0D-491C-A5A7-C0D8AC42D727}" destId="{A668EBD2-F233-4BAE-863B-E3B941E29F06}" srcOrd="0" destOrd="0" presId="urn:microsoft.com/office/officeart/2005/8/layout/radial5"/>
    <dgm:cxn modelId="{E535AE82-1C44-494B-BCAC-9E6648BB21D6}" srcId="{7A588B80-15B3-4B8C-8319-77F84A1354B6}" destId="{E01376B4-2710-4FB5-ACBE-7EB0A4C224F5}" srcOrd="2" destOrd="0" parTransId="{7820BE89-53EF-459A-8F81-1C872B742AEB}" sibTransId="{F1C01E34-66B4-483E-8DE1-8254E3405B4F}"/>
    <dgm:cxn modelId="{A34CC229-EE18-4141-AC50-F2AA37FDC57C}" srcId="{7A588B80-15B3-4B8C-8319-77F84A1354B6}" destId="{60E0EC72-360D-4031-A098-C5E55833702F}" srcOrd="3" destOrd="0" parTransId="{9E168184-EB0D-491C-A5A7-C0D8AC42D727}" sibTransId="{80B8684D-F9E1-45A5-A913-3895EC983BCB}"/>
    <dgm:cxn modelId="{1A233E1C-A957-48E4-91FA-DBC761DCDA38}" type="presOf" srcId="{1EFE01DC-2E55-49E1-AB19-2B214457AAB3}" destId="{D2F6C0B7-3267-4A99-8AE8-CAF4C73D7AF7}" srcOrd="0" destOrd="0" presId="urn:microsoft.com/office/officeart/2005/8/layout/radial5"/>
    <dgm:cxn modelId="{ADF2225F-A7C6-4BDC-A969-18C0714CB5DF}" type="presOf" srcId="{6BB777F8-98FA-4D20-A75A-2397CC39BF02}" destId="{1988C8D1-2B3C-4BC1-8DB4-4750BC95A3F8}" srcOrd="1" destOrd="0" presId="urn:microsoft.com/office/officeart/2005/8/layout/radial5"/>
    <dgm:cxn modelId="{6033535F-6981-4D38-B076-9DD626A95980}" type="presOf" srcId="{60CD1CB0-C843-4AEC-B559-1B92CACCA301}" destId="{52586D4F-B622-4770-80BB-5600B740AC0C}" srcOrd="0" destOrd="0" presId="urn:microsoft.com/office/officeart/2005/8/layout/radial5"/>
    <dgm:cxn modelId="{47320F57-3E10-4322-87F5-BC150738932B}" srcId="{1EFE01DC-2E55-49E1-AB19-2B214457AAB3}" destId="{7A588B80-15B3-4B8C-8319-77F84A1354B6}" srcOrd="0" destOrd="0" parTransId="{FCD13922-81DE-4267-B18C-8B42EA1D283C}" sibTransId="{57F3F857-38CC-43A9-A05A-3F7E182F455C}"/>
    <dgm:cxn modelId="{91731FF5-BCBC-41F0-A36E-818ECA992373}" type="presOf" srcId="{9E168184-EB0D-491C-A5A7-C0D8AC42D727}" destId="{9161E079-9A47-4AC7-8194-BDF5375486FD}" srcOrd="1" destOrd="0" presId="urn:microsoft.com/office/officeart/2005/8/layout/radial5"/>
    <dgm:cxn modelId="{F24F3FD3-CCFA-4171-BB12-DC12257C188C}" type="presOf" srcId="{60CD1CB0-C843-4AEC-B559-1B92CACCA301}" destId="{F90AE390-8CFF-4A26-B068-09707CB81D2F}" srcOrd="1" destOrd="0" presId="urn:microsoft.com/office/officeart/2005/8/layout/radial5"/>
    <dgm:cxn modelId="{9843690C-212B-42B2-9AD8-DEC782B66EA8}" srcId="{7A588B80-15B3-4B8C-8319-77F84A1354B6}" destId="{19077B67-0ADF-4EE5-9A65-17C55FC85831}" srcOrd="1" destOrd="0" parTransId="{60CD1CB0-C843-4AEC-B559-1B92CACCA301}" sibTransId="{31BA4EF1-B4BB-4C31-8820-439761FB3728}"/>
    <dgm:cxn modelId="{FD4AD9BB-1809-4A3D-B5AA-9B9C5D5E2787}" srcId="{7A588B80-15B3-4B8C-8319-77F84A1354B6}" destId="{0B2776F8-FFB2-4C15-B44D-4AD603E37345}" srcOrd="0" destOrd="0" parTransId="{6BB777F8-98FA-4D20-A75A-2397CC39BF02}" sibTransId="{922FD1A8-F752-4589-94D5-8BF6BD882AC1}"/>
    <dgm:cxn modelId="{3CD4C508-0688-43D3-971D-30F104E3F9F3}" type="presOf" srcId="{60E0EC72-360D-4031-A098-C5E55833702F}" destId="{4042BF19-3366-4354-A0C4-F1873BCA33C6}" srcOrd="0" destOrd="0" presId="urn:microsoft.com/office/officeart/2005/8/layout/radial5"/>
    <dgm:cxn modelId="{7E557F5E-7569-4184-9D1C-87328864C644}" type="presOf" srcId="{7A588B80-15B3-4B8C-8319-77F84A1354B6}" destId="{EFD31446-8F38-4B90-9F6F-57BE2CEC3FED}" srcOrd="0" destOrd="0" presId="urn:microsoft.com/office/officeart/2005/8/layout/radial5"/>
    <dgm:cxn modelId="{2FD72B6A-5989-48EF-8950-D63FA1F2B21A}" type="presOf" srcId="{0B2776F8-FFB2-4C15-B44D-4AD603E37345}" destId="{067B64FA-92CF-421C-B2D3-797663B334F7}" srcOrd="0" destOrd="0" presId="urn:microsoft.com/office/officeart/2005/8/layout/radial5"/>
    <dgm:cxn modelId="{1CCE5384-BC6D-4FE7-A7F5-224B74CC019D}" type="presOf" srcId="{E01376B4-2710-4FB5-ACBE-7EB0A4C224F5}" destId="{807A5D8F-AFFB-4B13-9FCE-877EB3BC8A89}" srcOrd="0" destOrd="0" presId="urn:microsoft.com/office/officeart/2005/8/layout/radial5"/>
    <dgm:cxn modelId="{E5435E81-07D4-4222-98F1-CAFE53FF9041}" type="presOf" srcId="{7820BE89-53EF-459A-8F81-1C872B742AEB}" destId="{C6B07E39-58BB-4E6F-BFD5-112AAE583722}" srcOrd="1" destOrd="0" presId="urn:microsoft.com/office/officeart/2005/8/layout/radial5"/>
    <dgm:cxn modelId="{B688B1F8-D5AF-4BC4-B640-FA30C879BA70}" type="presOf" srcId="{19077B67-0ADF-4EE5-9A65-17C55FC85831}" destId="{74DC07E5-1463-4C10-9FDC-7E698DC85E98}" srcOrd="0" destOrd="0" presId="urn:microsoft.com/office/officeart/2005/8/layout/radial5"/>
    <dgm:cxn modelId="{3DB4476C-CA06-4F25-83A7-6D7235C47B0E}" type="presParOf" srcId="{D2F6C0B7-3267-4A99-8AE8-CAF4C73D7AF7}" destId="{EFD31446-8F38-4B90-9F6F-57BE2CEC3FED}" srcOrd="0" destOrd="0" presId="urn:microsoft.com/office/officeart/2005/8/layout/radial5"/>
    <dgm:cxn modelId="{986C1B17-AE7E-47BA-89F5-5E60FE5CB3D6}" type="presParOf" srcId="{D2F6C0B7-3267-4A99-8AE8-CAF4C73D7AF7}" destId="{9DD7F7A2-FE3C-4B02-9BC8-E4608C199213}" srcOrd="1" destOrd="0" presId="urn:microsoft.com/office/officeart/2005/8/layout/radial5"/>
    <dgm:cxn modelId="{C28B72AD-21F8-48BC-A829-CA917C9A8929}" type="presParOf" srcId="{9DD7F7A2-FE3C-4B02-9BC8-E4608C199213}" destId="{1988C8D1-2B3C-4BC1-8DB4-4750BC95A3F8}" srcOrd="0" destOrd="0" presId="urn:microsoft.com/office/officeart/2005/8/layout/radial5"/>
    <dgm:cxn modelId="{496AFFB2-1450-4C32-899F-12FD191404CD}" type="presParOf" srcId="{D2F6C0B7-3267-4A99-8AE8-CAF4C73D7AF7}" destId="{067B64FA-92CF-421C-B2D3-797663B334F7}" srcOrd="2" destOrd="0" presId="urn:microsoft.com/office/officeart/2005/8/layout/radial5"/>
    <dgm:cxn modelId="{F1826952-BDEE-445C-9BCE-3E3013188968}" type="presParOf" srcId="{D2F6C0B7-3267-4A99-8AE8-CAF4C73D7AF7}" destId="{52586D4F-B622-4770-80BB-5600B740AC0C}" srcOrd="3" destOrd="0" presId="urn:microsoft.com/office/officeart/2005/8/layout/radial5"/>
    <dgm:cxn modelId="{691696D8-36A3-46F9-9A77-7D8917D5145B}" type="presParOf" srcId="{52586D4F-B622-4770-80BB-5600B740AC0C}" destId="{F90AE390-8CFF-4A26-B068-09707CB81D2F}" srcOrd="0" destOrd="0" presId="urn:microsoft.com/office/officeart/2005/8/layout/radial5"/>
    <dgm:cxn modelId="{F7A28B14-96C6-4B39-B695-91A97EFD9841}" type="presParOf" srcId="{D2F6C0B7-3267-4A99-8AE8-CAF4C73D7AF7}" destId="{74DC07E5-1463-4C10-9FDC-7E698DC85E98}" srcOrd="4" destOrd="0" presId="urn:microsoft.com/office/officeart/2005/8/layout/radial5"/>
    <dgm:cxn modelId="{D23DA199-1A6F-489D-A90D-5B8C814E60B4}" type="presParOf" srcId="{D2F6C0B7-3267-4A99-8AE8-CAF4C73D7AF7}" destId="{073BCAD6-090B-4B9F-A5ED-13C0FF2C1179}" srcOrd="5" destOrd="0" presId="urn:microsoft.com/office/officeart/2005/8/layout/radial5"/>
    <dgm:cxn modelId="{05EB0917-EED8-4810-A81B-DC0DAA305C7C}" type="presParOf" srcId="{073BCAD6-090B-4B9F-A5ED-13C0FF2C1179}" destId="{C6B07E39-58BB-4E6F-BFD5-112AAE583722}" srcOrd="0" destOrd="0" presId="urn:microsoft.com/office/officeart/2005/8/layout/radial5"/>
    <dgm:cxn modelId="{7ED22923-FC36-4C41-B435-829FF97526E9}" type="presParOf" srcId="{D2F6C0B7-3267-4A99-8AE8-CAF4C73D7AF7}" destId="{807A5D8F-AFFB-4B13-9FCE-877EB3BC8A89}" srcOrd="6" destOrd="0" presId="urn:microsoft.com/office/officeart/2005/8/layout/radial5"/>
    <dgm:cxn modelId="{04CF240D-A5AC-4C08-9C13-697CFAC0645F}" type="presParOf" srcId="{D2F6C0B7-3267-4A99-8AE8-CAF4C73D7AF7}" destId="{A668EBD2-F233-4BAE-863B-E3B941E29F06}" srcOrd="7" destOrd="0" presId="urn:microsoft.com/office/officeart/2005/8/layout/radial5"/>
    <dgm:cxn modelId="{1C97C971-EEDF-4B33-AFFC-0E328D62E45B}" type="presParOf" srcId="{A668EBD2-F233-4BAE-863B-E3B941E29F06}" destId="{9161E079-9A47-4AC7-8194-BDF5375486FD}" srcOrd="0" destOrd="0" presId="urn:microsoft.com/office/officeart/2005/8/layout/radial5"/>
    <dgm:cxn modelId="{65F56389-1846-4D03-BE9F-C7B6D79EEF74}" type="presParOf" srcId="{D2F6C0B7-3267-4A99-8AE8-CAF4C73D7AF7}" destId="{4042BF19-3366-4354-A0C4-F1873BCA33C6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1446-8F38-4B90-9F6F-57BE2CEC3FED}">
      <dsp:nvSpPr>
        <dsp:cNvPr id="0" name=""/>
        <dsp:cNvSpPr/>
      </dsp:nvSpPr>
      <dsp:spPr>
        <a:xfrm>
          <a:off x="3666501" y="2332865"/>
          <a:ext cx="1582396" cy="1582396"/>
        </a:xfrm>
        <a:prstGeom prst="ellipse">
          <a:avLst/>
        </a:prstGeom>
        <a:solidFill>
          <a:srgbClr val="00B0F0"/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err="1" smtClean="0"/>
            <a:t>Ooccupations</a:t>
          </a:r>
          <a:endParaRPr lang="en-SG" sz="1500" kern="1200" dirty="0"/>
        </a:p>
      </dsp:txBody>
      <dsp:txXfrm>
        <a:off x="3898238" y="2564602"/>
        <a:ext cx="1118922" cy="1118922"/>
      </dsp:txXfrm>
    </dsp:sp>
    <dsp:sp modelId="{9DD7F7A2-FE3C-4B02-9BC8-E4608C199213}">
      <dsp:nvSpPr>
        <dsp:cNvPr id="0" name=""/>
        <dsp:cNvSpPr/>
      </dsp:nvSpPr>
      <dsp:spPr>
        <a:xfrm rot="16200000">
          <a:off x="4260019" y="1702065"/>
          <a:ext cx="395361" cy="538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kern="1200"/>
        </a:p>
      </dsp:txBody>
      <dsp:txXfrm>
        <a:off x="4319323" y="1868972"/>
        <a:ext cx="276753" cy="322808"/>
      </dsp:txXfrm>
    </dsp:sp>
    <dsp:sp modelId="{067B64FA-92CF-421C-B2D3-797663B334F7}">
      <dsp:nvSpPr>
        <dsp:cNvPr id="0" name=""/>
        <dsp:cNvSpPr/>
      </dsp:nvSpPr>
      <dsp:spPr>
        <a:xfrm>
          <a:off x="3666501" y="4504"/>
          <a:ext cx="1582396" cy="158239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Driver</a:t>
          </a:r>
          <a:endParaRPr lang="en-SG" sz="1500" kern="1200" dirty="0"/>
        </a:p>
      </dsp:txBody>
      <dsp:txXfrm>
        <a:off x="3898238" y="236241"/>
        <a:ext cx="1118922" cy="1118922"/>
      </dsp:txXfrm>
    </dsp:sp>
    <dsp:sp modelId="{52586D4F-B622-4770-80BB-5600B740AC0C}">
      <dsp:nvSpPr>
        <dsp:cNvPr id="0" name=""/>
        <dsp:cNvSpPr/>
      </dsp:nvSpPr>
      <dsp:spPr>
        <a:xfrm rot="21422907">
          <a:off x="5387083" y="2798464"/>
          <a:ext cx="336413" cy="538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kern="1200"/>
        </a:p>
      </dsp:txBody>
      <dsp:txXfrm>
        <a:off x="5387150" y="2908665"/>
        <a:ext cx="235489" cy="322808"/>
      </dsp:txXfrm>
    </dsp:sp>
    <dsp:sp modelId="{74DC07E5-1463-4C10-9FDC-7E698DC85E98}">
      <dsp:nvSpPr>
        <dsp:cNvPr id="0" name=""/>
        <dsp:cNvSpPr/>
      </dsp:nvSpPr>
      <dsp:spPr>
        <a:xfrm>
          <a:off x="5880699" y="2218701"/>
          <a:ext cx="1582396" cy="1582396"/>
        </a:xfrm>
        <a:prstGeom prst="ellipse">
          <a:avLst/>
        </a:prstGeom>
        <a:solidFill>
          <a:schemeClr val="accent2"/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Farmer</a:t>
          </a:r>
          <a:endParaRPr lang="en-SG" sz="1500" kern="1200" dirty="0"/>
        </a:p>
      </dsp:txBody>
      <dsp:txXfrm>
        <a:off x="6112436" y="2450438"/>
        <a:ext cx="1118922" cy="1118922"/>
      </dsp:txXfrm>
    </dsp:sp>
    <dsp:sp modelId="{073BCAD6-090B-4B9F-A5ED-13C0FF2C1179}">
      <dsp:nvSpPr>
        <dsp:cNvPr id="0" name=""/>
        <dsp:cNvSpPr/>
      </dsp:nvSpPr>
      <dsp:spPr>
        <a:xfrm rot="5400000">
          <a:off x="4320526" y="3897308"/>
          <a:ext cx="274347" cy="538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kern="1200"/>
        </a:p>
      </dsp:txBody>
      <dsp:txXfrm>
        <a:off x="4361678" y="3963759"/>
        <a:ext cx="192043" cy="322808"/>
      </dsp:txXfrm>
    </dsp:sp>
    <dsp:sp modelId="{807A5D8F-AFFB-4B13-9FCE-877EB3BC8A89}">
      <dsp:nvSpPr>
        <dsp:cNvPr id="0" name=""/>
        <dsp:cNvSpPr/>
      </dsp:nvSpPr>
      <dsp:spPr>
        <a:xfrm>
          <a:off x="3666501" y="4432899"/>
          <a:ext cx="1582396" cy="1582396"/>
        </a:xfrm>
        <a:prstGeom prst="ellipse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err="1" smtClean="0"/>
            <a:t>Doctkor</a:t>
          </a:r>
          <a:endParaRPr lang="en-SG" sz="1500" kern="1200" dirty="0"/>
        </a:p>
      </dsp:txBody>
      <dsp:txXfrm>
        <a:off x="3898238" y="4664636"/>
        <a:ext cx="1118922" cy="1118922"/>
      </dsp:txXfrm>
    </dsp:sp>
    <dsp:sp modelId="{A668EBD2-F233-4BAE-863B-E3B941E29F06}">
      <dsp:nvSpPr>
        <dsp:cNvPr id="0" name=""/>
        <dsp:cNvSpPr/>
      </dsp:nvSpPr>
      <dsp:spPr>
        <a:xfrm rot="10977093">
          <a:off x="3191903" y="2798464"/>
          <a:ext cx="336413" cy="538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kern="1200"/>
        </a:p>
      </dsp:txBody>
      <dsp:txXfrm rot="10800000">
        <a:off x="3292760" y="2908665"/>
        <a:ext cx="235489" cy="322808"/>
      </dsp:txXfrm>
    </dsp:sp>
    <dsp:sp modelId="{4042BF19-3366-4354-A0C4-F1873BCA33C6}">
      <dsp:nvSpPr>
        <dsp:cNvPr id="0" name=""/>
        <dsp:cNvSpPr/>
      </dsp:nvSpPr>
      <dsp:spPr>
        <a:xfrm>
          <a:off x="1452304" y="2218701"/>
          <a:ext cx="1582396" cy="1582396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Blacksmith</a:t>
          </a:r>
          <a:endParaRPr lang="en-SG" sz="1500" kern="1200" dirty="0"/>
        </a:p>
      </dsp:txBody>
      <dsp:txXfrm>
        <a:off x="1684041" y="2450438"/>
        <a:ext cx="1118922" cy="1118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48B55-45A4-431D-A901-B3135D56AADA}" type="datetimeFigureOut">
              <a:rPr lang="en-SG" smtClean="0"/>
              <a:pPr/>
              <a:t>8/11/2020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B25F7-4CE0-4A69-B560-D355E87C9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80537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25F7-4CE0-4A69-B560-D355E87C9A67}" type="slidenum">
              <a:rPr lang="en-SG" smtClean="0"/>
              <a:pPr/>
              <a:t>17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8912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06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575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58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86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13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66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21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85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5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64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72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78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err="1" smtClean="0">
                <a:latin typeface="NikoshBAN" pitchFamily="2" charset="0"/>
                <a:cs typeface="NikoshBAN" pitchFamily="2" charset="0"/>
              </a:rPr>
              <a:t>mmwewwww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we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31" y="1738312"/>
            <a:ext cx="3810000" cy="3381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1129" y="491066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rgbClr val="FF0000"/>
                </a:solidFill>
              </a:rPr>
              <a:t>Welcome</a:t>
            </a:r>
            <a:endParaRPr lang="en-SG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1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4300" y="-20782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5105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4600" y="5334000"/>
            <a:ext cx="4191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800" dirty="0" smtClean="0"/>
              <a:t>Driver</a:t>
            </a:r>
            <a:endParaRPr lang="en-SG" sz="8800" dirty="0"/>
          </a:p>
        </p:txBody>
      </p:sp>
    </p:spTree>
    <p:extLst>
      <p:ext uri="{BB962C8B-B14F-4D97-AF65-F5344CB8AC3E}">
        <p14:creationId xmlns="" xmlns:p14="http://schemas.microsoft.com/office/powerpoint/2010/main" val="36715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46204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09800" y="4953000"/>
            <a:ext cx="4495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600" dirty="0" smtClean="0"/>
              <a:t>Blacksmith</a:t>
            </a:r>
            <a:endParaRPr lang="en-SG" sz="6600" dirty="0"/>
          </a:p>
        </p:txBody>
      </p:sp>
    </p:spTree>
    <p:extLst>
      <p:ext uri="{BB962C8B-B14F-4D97-AF65-F5344CB8AC3E}">
        <p14:creationId xmlns="" xmlns:p14="http://schemas.microsoft.com/office/powerpoint/2010/main" val="8768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152400"/>
            <a:ext cx="8686800" cy="6248400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483160269"/>
              </p:ext>
            </p:extLst>
          </p:nvPr>
        </p:nvGraphicFramePr>
        <p:xfrm>
          <a:off x="0" y="152400"/>
          <a:ext cx="8915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595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208266"/>
            <a:ext cx="585520" cy="251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0" y="635636"/>
            <a:ext cx="1967699" cy="14089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3" y="3762829"/>
            <a:ext cx="2039052" cy="13862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4" y="2313934"/>
            <a:ext cx="2039052" cy="12674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3" y="5551063"/>
            <a:ext cx="1945091" cy="130693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152400"/>
            <a:ext cx="534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/>
              <a:t>MATCH THE PICTURES  WITH WORDS</a:t>
            </a:r>
            <a:endParaRPr lang="en-SG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85954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B050"/>
                </a:solidFill>
              </a:rPr>
              <a:t>D</a:t>
            </a:r>
            <a:r>
              <a:rPr lang="en-SG" sz="3600" dirty="0" smtClean="0">
                <a:solidFill>
                  <a:srgbClr val="00B050"/>
                </a:solidFill>
              </a:rPr>
              <a:t>octor</a:t>
            </a:r>
            <a:endParaRPr lang="en-SG" sz="36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2242630"/>
            <a:ext cx="1992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dirty="0" smtClean="0">
                <a:solidFill>
                  <a:srgbClr val="00B050"/>
                </a:solidFill>
              </a:rPr>
              <a:t>Blacksmith</a:t>
            </a:r>
            <a:endParaRPr lang="en-SG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3762829"/>
            <a:ext cx="132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dirty="0" smtClean="0">
                <a:solidFill>
                  <a:srgbClr val="00B050"/>
                </a:solidFill>
              </a:rPr>
              <a:t>Driver</a:t>
            </a:r>
            <a:endParaRPr lang="en-SG" sz="36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5334000"/>
            <a:ext cx="1676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 smtClean="0">
                <a:solidFill>
                  <a:srgbClr val="00B050"/>
                </a:solidFill>
              </a:rPr>
              <a:t>Farmer</a:t>
            </a:r>
            <a:endParaRPr lang="en-SG" sz="4000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3200" y="1333990"/>
            <a:ext cx="3200400" cy="26284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43200" y="2947667"/>
            <a:ext cx="3352800" cy="26033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71800" y="1459714"/>
            <a:ext cx="3124200" cy="29494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743200" y="2648195"/>
            <a:ext cx="3352800" cy="35563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51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208266"/>
            <a:ext cx="585520" cy="251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7" y="990600"/>
            <a:ext cx="3064290" cy="219420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51" y="992631"/>
            <a:ext cx="3204049" cy="21783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4233409"/>
            <a:ext cx="3124200" cy="19419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70" y="4114800"/>
            <a:ext cx="2864060" cy="19244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609600" y="3338945"/>
            <a:ext cx="2667000" cy="609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ounded Rectangle 10"/>
          <p:cNvSpPr/>
          <p:nvPr/>
        </p:nvSpPr>
        <p:spPr>
          <a:xfrm>
            <a:off x="6030189" y="3338945"/>
            <a:ext cx="2209801" cy="609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ounded Rectangle 11"/>
          <p:cNvSpPr/>
          <p:nvPr/>
        </p:nvSpPr>
        <p:spPr>
          <a:xfrm>
            <a:off x="609601" y="6248400"/>
            <a:ext cx="2667000" cy="533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ounded Rectangle 12"/>
          <p:cNvSpPr/>
          <p:nvPr/>
        </p:nvSpPr>
        <p:spPr>
          <a:xfrm flipV="1">
            <a:off x="5791201" y="6248398"/>
            <a:ext cx="2623520" cy="5987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4128653" y="875943"/>
            <a:ext cx="5950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dirty="0" smtClean="0">
                <a:solidFill>
                  <a:srgbClr val="00B050"/>
                </a:solidFill>
              </a:rPr>
              <a:t>G</a:t>
            </a:r>
          </a:p>
          <a:p>
            <a:r>
              <a:rPr lang="en-SG" sz="3600" dirty="0" smtClean="0">
                <a:solidFill>
                  <a:srgbClr val="00B050"/>
                </a:solidFill>
              </a:rPr>
              <a:t>R</a:t>
            </a:r>
          </a:p>
          <a:p>
            <a:r>
              <a:rPr lang="en-SG" sz="3600" dirty="0" smtClean="0">
                <a:solidFill>
                  <a:srgbClr val="00B050"/>
                </a:solidFill>
              </a:rPr>
              <a:t>O</a:t>
            </a:r>
          </a:p>
          <a:p>
            <a:r>
              <a:rPr lang="en-SG" sz="3600" dirty="0" smtClean="0">
                <a:solidFill>
                  <a:srgbClr val="00B050"/>
                </a:solidFill>
              </a:rPr>
              <a:t>U</a:t>
            </a:r>
          </a:p>
          <a:p>
            <a:r>
              <a:rPr lang="en-SG" sz="3600" dirty="0" smtClean="0">
                <a:solidFill>
                  <a:srgbClr val="00B050"/>
                </a:solidFill>
              </a:rPr>
              <a:t>P</a:t>
            </a:r>
          </a:p>
          <a:p>
            <a:endParaRPr lang="en-SG" sz="3600" dirty="0">
              <a:solidFill>
                <a:srgbClr val="00B050"/>
              </a:solidFill>
            </a:endParaRPr>
          </a:p>
          <a:p>
            <a:r>
              <a:rPr lang="en-SG" sz="3600" dirty="0" smtClean="0">
                <a:solidFill>
                  <a:srgbClr val="00B050"/>
                </a:solidFill>
              </a:rPr>
              <a:t>W</a:t>
            </a:r>
          </a:p>
          <a:p>
            <a:r>
              <a:rPr lang="en-SG" sz="3600" dirty="0" smtClean="0">
                <a:solidFill>
                  <a:srgbClr val="00B050"/>
                </a:solidFill>
              </a:rPr>
              <a:t>O</a:t>
            </a:r>
          </a:p>
          <a:p>
            <a:r>
              <a:rPr lang="en-SG" sz="3600" dirty="0" smtClean="0">
                <a:solidFill>
                  <a:srgbClr val="00B050"/>
                </a:solidFill>
              </a:rPr>
              <a:t>R</a:t>
            </a:r>
          </a:p>
          <a:p>
            <a:r>
              <a:rPr lang="en-SG" sz="3600" dirty="0" smtClean="0">
                <a:solidFill>
                  <a:srgbClr val="00B050"/>
                </a:solidFill>
              </a:rPr>
              <a:t>K</a:t>
            </a:r>
            <a:endParaRPr lang="en-S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3" y="381000"/>
            <a:ext cx="306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smtClean="0">
                <a:solidFill>
                  <a:srgbClr val="FF0000"/>
                </a:solidFill>
              </a:rPr>
              <a:t>Group-A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1" y="381000"/>
            <a:ext cx="251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smtClean="0">
                <a:solidFill>
                  <a:srgbClr val="FF0000"/>
                </a:solidFill>
              </a:rPr>
              <a:t>Group-B</a:t>
            </a:r>
            <a:endParaRPr lang="en-SG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8653" y="304800"/>
            <a:ext cx="595035" cy="6477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0379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ounded Rectangle 2"/>
          <p:cNvSpPr/>
          <p:nvPr/>
        </p:nvSpPr>
        <p:spPr>
          <a:xfrm>
            <a:off x="2819400" y="533400"/>
            <a:ext cx="396240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dirty="0" smtClean="0"/>
              <a:t>EVALUATION</a:t>
            </a:r>
            <a:endParaRPr lang="en-SG" sz="4400" dirty="0"/>
          </a:p>
        </p:txBody>
      </p:sp>
      <p:sp>
        <p:nvSpPr>
          <p:cNvPr id="4" name="Rectangle 3"/>
          <p:cNvSpPr/>
          <p:nvPr/>
        </p:nvSpPr>
        <p:spPr>
          <a:xfrm>
            <a:off x="838200" y="1981200"/>
            <a:ext cx="777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smtClean="0"/>
              <a:t>Write the name of four occupations :-</a:t>
            </a:r>
            <a:endParaRPr lang="en-SG" sz="3600" dirty="0"/>
          </a:p>
        </p:txBody>
      </p:sp>
      <p:sp>
        <p:nvSpPr>
          <p:cNvPr id="6" name="Rectangle 5"/>
          <p:cNvSpPr/>
          <p:nvPr/>
        </p:nvSpPr>
        <p:spPr>
          <a:xfrm>
            <a:off x="1600200" y="3124200"/>
            <a:ext cx="472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1600200" y="4038600"/>
            <a:ext cx="472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600200" y="5022273"/>
            <a:ext cx="472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1600200" y="6089073"/>
            <a:ext cx="472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9412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5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smtClean="0">
                <a:solidFill>
                  <a:srgbClr val="FF0000"/>
                </a:solidFill>
              </a:rPr>
              <a:t>HOME  WORK</a:t>
            </a:r>
            <a:endParaRPr lang="en-SG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127" y="4397982"/>
            <a:ext cx="746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 smtClean="0"/>
              <a:t>Read with spelling and writing the name of  todays  four  occupations </a:t>
            </a:r>
            <a:r>
              <a:rPr lang="en-SG" sz="2400" dirty="0" smtClean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="" xmlns:p14="http://schemas.microsoft.com/office/powerpoint/2010/main" val="585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49382"/>
            <a:ext cx="8839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2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dirty="0" smtClean="0">
                <a:solidFill>
                  <a:srgbClr val="FF0000"/>
                </a:solidFill>
              </a:rPr>
              <a:t>THANK  YOU</a:t>
            </a:r>
            <a:endParaRPr lang="en-SG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0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20" y="0"/>
            <a:ext cx="9452921" cy="74676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739139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3377B"/>
                </a:solidFill>
              </a:rPr>
              <a:t>Md. </a:t>
            </a:r>
            <a:r>
              <a:rPr lang="en-US" sz="6000" b="1" dirty="0" err="1" smtClean="0">
                <a:solidFill>
                  <a:srgbClr val="93377B"/>
                </a:solidFill>
              </a:rPr>
              <a:t>Mizanru</a:t>
            </a:r>
            <a:r>
              <a:rPr lang="en-US" sz="6000" b="1" dirty="0" smtClean="0">
                <a:solidFill>
                  <a:srgbClr val="93377B"/>
                </a:solidFill>
              </a:rPr>
              <a:t> </a:t>
            </a:r>
            <a:r>
              <a:rPr lang="en-US" sz="6000" b="1" dirty="0" err="1" smtClean="0">
                <a:solidFill>
                  <a:srgbClr val="93377B"/>
                </a:solidFill>
              </a:rPr>
              <a:t>Rahman</a:t>
            </a:r>
            <a:endParaRPr lang="en-US" sz="6000" b="1" dirty="0" smtClean="0">
              <a:solidFill>
                <a:srgbClr val="93377B"/>
              </a:solidFill>
            </a:endParaRPr>
          </a:p>
          <a:p>
            <a:pPr algn="ctr"/>
            <a:r>
              <a:rPr lang="en-US" sz="4800" dirty="0" smtClean="0">
                <a:solidFill>
                  <a:srgbClr val="56220A"/>
                </a:solidFill>
              </a:rPr>
              <a:t>Assistant Teacher</a:t>
            </a:r>
          </a:p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Kartala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Govt. Primary school</a:t>
            </a:r>
          </a:p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Chandina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Cumilla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01723316682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1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199"/>
            <a:ext cx="9067800" cy="701040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534400" cy="632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76200"/>
            <a:ext cx="9153236" cy="701732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TextBox 4"/>
          <p:cNvSpPr txBox="1"/>
          <p:nvPr/>
        </p:nvSpPr>
        <p:spPr>
          <a:xfrm>
            <a:off x="2819400" y="1898073"/>
            <a:ext cx="39624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200" dirty="0" smtClean="0">
                <a:solidFill>
                  <a:srgbClr val="FF0000"/>
                </a:solidFill>
              </a:rPr>
              <a:t>Class:3</a:t>
            </a:r>
          </a:p>
          <a:p>
            <a:r>
              <a:rPr lang="en-SG" sz="3200" dirty="0" err="1" smtClean="0">
                <a:solidFill>
                  <a:srgbClr val="FF0000"/>
                </a:solidFill>
              </a:rPr>
              <a:t>Subject:English</a:t>
            </a:r>
            <a:endParaRPr lang="en-SG" sz="3200" dirty="0" smtClean="0">
              <a:solidFill>
                <a:srgbClr val="FF0000"/>
              </a:solidFill>
            </a:endParaRPr>
          </a:p>
          <a:p>
            <a:r>
              <a:rPr lang="en-SG" sz="3200" dirty="0" smtClean="0">
                <a:solidFill>
                  <a:srgbClr val="FF0000"/>
                </a:solidFill>
              </a:rPr>
              <a:t>Unit:21</a:t>
            </a:r>
          </a:p>
          <a:p>
            <a:r>
              <a:rPr lang="en-SG" sz="3200" dirty="0" smtClean="0">
                <a:solidFill>
                  <a:srgbClr val="FF0000"/>
                </a:solidFill>
              </a:rPr>
              <a:t>Lesson:3</a:t>
            </a:r>
          </a:p>
          <a:p>
            <a:r>
              <a:rPr lang="en-SG" sz="3200" dirty="0" smtClean="0">
                <a:solidFill>
                  <a:srgbClr val="FF0000"/>
                </a:solidFill>
              </a:rPr>
              <a:t>Time:40 minutes</a:t>
            </a:r>
          </a:p>
        </p:txBody>
      </p:sp>
    </p:spTree>
    <p:extLst>
      <p:ext uri="{BB962C8B-B14F-4D97-AF65-F5344CB8AC3E}">
        <p14:creationId xmlns="" xmlns:p14="http://schemas.microsoft.com/office/powerpoint/2010/main" val="34241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685800"/>
            <a:ext cx="31242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8000" i="1" dirty="0" smtClean="0"/>
              <a:t>SONG</a:t>
            </a:r>
            <a:endParaRPr lang="en-SG" sz="8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08219"/>
            <a:ext cx="8305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3200" i="1" dirty="0" smtClean="0"/>
              <a:t>WE  SHALL  OVERCOME  ,WE  SHALL  OVERCOM…</a:t>
            </a:r>
            <a:endParaRPr lang="en-SG" sz="3200" i="1" dirty="0"/>
          </a:p>
        </p:txBody>
      </p:sp>
    </p:spTree>
    <p:extLst>
      <p:ext uri="{BB962C8B-B14F-4D97-AF65-F5344CB8AC3E}">
        <p14:creationId xmlns="" xmlns:p14="http://schemas.microsoft.com/office/powerpoint/2010/main" val="28843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2" y="0"/>
            <a:ext cx="9144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36"/>
            <a:ext cx="4746969" cy="3394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841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7" y="3595255"/>
            <a:ext cx="4746969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82" y="3789219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44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800" i="1" dirty="0" smtClean="0">
                <a:solidFill>
                  <a:srgbClr val="FF0000"/>
                </a:solidFill>
              </a:rPr>
              <a:t>OCCUPATIONS</a:t>
            </a:r>
            <a:endParaRPr lang="en-SG" sz="88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524000"/>
            <a:ext cx="3118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 smtClean="0">
                <a:solidFill>
                  <a:srgbClr val="FF0000"/>
                </a:solidFill>
              </a:rPr>
              <a:t>Lesson  tittle:-</a:t>
            </a:r>
            <a:endParaRPr lang="en-SG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648200"/>
            <a:ext cx="227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dirty="0" smtClean="0">
                <a:solidFill>
                  <a:srgbClr val="FF0000"/>
                </a:solidFill>
              </a:rPr>
              <a:t>Page no-43</a:t>
            </a:r>
            <a:endParaRPr lang="en-SG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5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i="1" dirty="0" smtClean="0">
                <a:solidFill>
                  <a:srgbClr val="00B050"/>
                </a:solidFill>
              </a:rPr>
              <a:t>Learning outcomes</a:t>
            </a:r>
          </a:p>
          <a:p>
            <a:pPr algn="ctr"/>
            <a:r>
              <a:rPr lang="en-SG" sz="4400" i="1" dirty="0" smtClean="0">
                <a:solidFill>
                  <a:srgbClr val="00B050"/>
                </a:solidFill>
              </a:rPr>
              <a:t>Students will be able to:</a:t>
            </a:r>
          </a:p>
          <a:p>
            <a:pPr algn="ctr"/>
            <a:r>
              <a:rPr lang="en-SG" sz="4400" i="1" dirty="0" smtClean="0">
                <a:solidFill>
                  <a:srgbClr val="00B050"/>
                </a:solidFill>
              </a:rPr>
              <a:t>8.1.1 write words from the</a:t>
            </a:r>
          </a:p>
          <a:p>
            <a:pPr algn="ctr"/>
            <a:r>
              <a:rPr lang="en-SG" sz="4400" i="1" dirty="0" smtClean="0">
                <a:solidFill>
                  <a:srgbClr val="00B050"/>
                </a:solidFill>
              </a:rPr>
              <a:t>Textbook or model.</a:t>
            </a:r>
          </a:p>
        </p:txBody>
      </p:sp>
    </p:spTree>
    <p:extLst>
      <p:ext uri="{BB962C8B-B14F-4D97-AF65-F5344CB8AC3E}">
        <p14:creationId xmlns="" xmlns:p14="http://schemas.microsoft.com/office/powerpoint/2010/main" val="33289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6858000"/>
          </a:xfrm>
          <a:prstGeom prst="rect">
            <a:avLst/>
          </a:prstGeom>
          <a:solidFill>
            <a:schemeClr val="accent3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ounded Rectangle 2"/>
          <p:cNvSpPr/>
          <p:nvPr/>
        </p:nvSpPr>
        <p:spPr>
          <a:xfrm>
            <a:off x="1295400" y="685800"/>
            <a:ext cx="66294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3505200" y="5105400"/>
            <a:ext cx="2490356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smtClean="0"/>
              <a:t>Doctor</a:t>
            </a:r>
            <a:endParaRPr lang="en-SG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81" y="710127"/>
            <a:ext cx="6680626" cy="3872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8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5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647700" y="914400"/>
            <a:ext cx="7848600" cy="411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2667000" y="5410200"/>
            <a:ext cx="4572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800" dirty="0" smtClean="0"/>
              <a:t>Farmer</a:t>
            </a:r>
            <a:endParaRPr lang="en-SG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14400"/>
            <a:ext cx="7848600" cy="4114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2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111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Hasina</dc:creator>
  <cp:lastModifiedBy>MIZAN IT CENTER</cp:lastModifiedBy>
  <cp:revision>136</cp:revision>
  <dcterms:created xsi:type="dcterms:W3CDTF">2006-08-16T00:00:00Z</dcterms:created>
  <dcterms:modified xsi:type="dcterms:W3CDTF">2020-11-08T10:56:32Z</dcterms:modified>
</cp:coreProperties>
</file>