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4" r:id="rId2"/>
    <p:sldId id="265" r:id="rId3"/>
    <p:sldId id="274" r:id="rId4"/>
    <p:sldId id="266" r:id="rId5"/>
    <p:sldId id="267" r:id="rId6"/>
    <p:sldId id="258" r:id="rId7"/>
    <p:sldId id="271" r:id="rId8"/>
    <p:sldId id="270" r:id="rId9"/>
    <p:sldId id="272" r:id="rId10"/>
    <p:sldId id="268" r:id="rId11"/>
    <p:sldId id="259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4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2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8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0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9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755D32-84D2-44EF-A8A7-C48839CF9EC4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DCFF4E-8481-4F29-B857-12206EF8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99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30DB42-6879-410D-AFFB-21251CBE1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974" y="191727"/>
            <a:ext cx="11680722" cy="6400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B6ED32-CD8A-4E18-A0C7-F40E9DFBCCE2}"/>
              </a:ext>
            </a:extLst>
          </p:cNvPr>
          <p:cNvSpPr txBox="1"/>
          <p:nvPr/>
        </p:nvSpPr>
        <p:spPr>
          <a:xfrm>
            <a:off x="1548580" y="4804226"/>
            <a:ext cx="818904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5464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C208DA-7410-4FFA-8485-8DCD12278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01" y="723829"/>
            <a:ext cx="5030902" cy="4678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A09C3-F94E-45D2-AA3D-70DEC8075C72}"/>
              </a:ext>
            </a:extLst>
          </p:cNvPr>
          <p:cNvSpPr txBox="1"/>
          <p:nvPr/>
        </p:nvSpPr>
        <p:spPr>
          <a:xfrm>
            <a:off x="3377381" y="5928852"/>
            <a:ext cx="440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Fahima\Picture\ANT.jpg">
            <a:extLst>
              <a:ext uri="{FF2B5EF4-FFF2-40B4-BE49-F238E27FC236}">
                <a16:creationId xmlns:a16="http://schemas.microsoft.com/office/drawing/2014/main" id="{FCF6F8BD-D048-4067-BF19-7EB27A3E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0" y="800315"/>
            <a:ext cx="2129897" cy="217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Fahima\Picture\BAT.jpg">
            <a:extLst>
              <a:ext uri="{FF2B5EF4-FFF2-40B4-BE49-F238E27FC236}">
                <a16:creationId xmlns:a16="http://schemas.microsoft.com/office/drawing/2014/main" id="{C5716864-4F85-4A7E-A954-4D4A8064D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09" y="800315"/>
            <a:ext cx="2038997" cy="217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Fahima\Picture\CUP.jpg">
            <a:extLst>
              <a:ext uri="{FF2B5EF4-FFF2-40B4-BE49-F238E27FC236}">
                <a16:creationId xmlns:a16="http://schemas.microsoft.com/office/drawing/2014/main" id="{811520F5-8AA5-410E-A663-FB1E423D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63" y="815063"/>
            <a:ext cx="2227700" cy="217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Fahima\Picture\DOLL.jpg">
            <a:extLst>
              <a:ext uri="{FF2B5EF4-FFF2-40B4-BE49-F238E27FC236}">
                <a16:creationId xmlns:a16="http://schemas.microsoft.com/office/drawing/2014/main" id="{966B4C70-E04A-42F6-96E8-75F2B324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520" y="800315"/>
            <a:ext cx="2227700" cy="217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DFEA6-D3DE-40D6-8E07-A3FFCEE33EBB}"/>
              </a:ext>
            </a:extLst>
          </p:cNvPr>
          <p:cNvSpPr txBox="1"/>
          <p:nvPr/>
        </p:nvSpPr>
        <p:spPr>
          <a:xfrm>
            <a:off x="1961536" y="4527755"/>
            <a:ext cx="109508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/>
              <a:t>A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F959C-5B60-48B1-A308-DA9BDEB6F778}"/>
              </a:ext>
            </a:extLst>
          </p:cNvPr>
          <p:cNvSpPr txBox="1"/>
          <p:nvPr/>
        </p:nvSpPr>
        <p:spPr>
          <a:xfrm>
            <a:off x="4144148" y="4527755"/>
            <a:ext cx="109508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0C212-C62B-454A-A6C3-D07BADED706D}"/>
              </a:ext>
            </a:extLst>
          </p:cNvPr>
          <p:cNvSpPr txBox="1"/>
          <p:nvPr/>
        </p:nvSpPr>
        <p:spPr>
          <a:xfrm>
            <a:off x="6517826" y="4572000"/>
            <a:ext cx="109508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A7551-3837-4843-96D5-6F33BE607538}"/>
              </a:ext>
            </a:extLst>
          </p:cNvPr>
          <p:cNvSpPr txBox="1"/>
          <p:nvPr/>
        </p:nvSpPr>
        <p:spPr>
          <a:xfrm>
            <a:off x="8700437" y="4572000"/>
            <a:ext cx="112764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Fahima\Picture\ANT.jpg">
            <a:extLst>
              <a:ext uri="{FF2B5EF4-FFF2-40B4-BE49-F238E27FC236}">
                <a16:creationId xmlns:a16="http://schemas.microsoft.com/office/drawing/2014/main" id="{DEF34682-B1A4-4421-BCA9-C043250D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1" y="800315"/>
            <a:ext cx="1298510" cy="13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Fahima\Picture\BAT.jpg">
            <a:extLst>
              <a:ext uri="{FF2B5EF4-FFF2-40B4-BE49-F238E27FC236}">
                <a16:creationId xmlns:a16="http://schemas.microsoft.com/office/drawing/2014/main" id="{AD942ED3-9996-4B23-9466-99A4A08C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09" y="800315"/>
            <a:ext cx="1243093" cy="13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Fahima\Picture\CUP.jpg">
            <a:extLst>
              <a:ext uri="{FF2B5EF4-FFF2-40B4-BE49-F238E27FC236}">
                <a16:creationId xmlns:a16="http://schemas.microsoft.com/office/drawing/2014/main" id="{290FADCF-72BC-476C-A63E-735DBA2D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1" y="852904"/>
            <a:ext cx="1343009" cy="13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Fahima\Picture\DOLL.jpg">
            <a:extLst>
              <a:ext uri="{FF2B5EF4-FFF2-40B4-BE49-F238E27FC236}">
                <a16:creationId xmlns:a16="http://schemas.microsoft.com/office/drawing/2014/main" id="{7A6B42CB-F80F-49A9-9CE6-9B7822AC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520" y="800315"/>
            <a:ext cx="1358138" cy="13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6D48E-2814-466E-BE2C-A49E979098FD}"/>
              </a:ext>
            </a:extLst>
          </p:cNvPr>
          <p:cNvSpPr txBox="1"/>
          <p:nvPr/>
        </p:nvSpPr>
        <p:spPr>
          <a:xfrm>
            <a:off x="6230284" y="3796739"/>
            <a:ext cx="172556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Doll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BC561-5407-4A2A-8277-A5D7269A0C83}"/>
              </a:ext>
            </a:extLst>
          </p:cNvPr>
          <p:cNvSpPr txBox="1"/>
          <p:nvPr/>
        </p:nvSpPr>
        <p:spPr>
          <a:xfrm>
            <a:off x="9073363" y="3728278"/>
            <a:ext cx="172556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Cup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50383-DBFB-4DBB-82B1-0A943DA4538F}"/>
              </a:ext>
            </a:extLst>
          </p:cNvPr>
          <p:cNvSpPr txBox="1"/>
          <p:nvPr/>
        </p:nvSpPr>
        <p:spPr>
          <a:xfrm>
            <a:off x="405255" y="3796740"/>
            <a:ext cx="1725561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4EB82-EC33-40F6-98A5-A36DB9B3559B}"/>
              </a:ext>
            </a:extLst>
          </p:cNvPr>
          <p:cNvSpPr txBox="1"/>
          <p:nvPr/>
        </p:nvSpPr>
        <p:spPr>
          <a:xfrm>
            <a:off x="3382165" y="3796739"/>
            <a:ext cx="172556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472FF9-A33F-4C63-A753-064C64D40006}"/>
              </a:ext>
            </a:extLst>
          </p:cNvPr>
          <p:cNvCxnSpPr/>
          <p:nvPr/>
        </p:nvCxnSpPr>
        <p:spPr>
          <a:xfrm>
            <a:off x="1139193" y="2162149"/>
            <a:ext cx="2876262" cy="154986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933F3A-C4F9-408D-B39C-1A09CD70A564}"/>
              </a:ext>
            </a:extLst>
          </p:cNvPr>
          <p:cNvCxnSpPr/>
          <p:nvPr/>
        </p:nvCxnSpPr>
        <p:spPr>
          <a:xfrm flipH="1">
            <a:off x="1268035" y="2162149"/>
            <a:ext cx="2747420" cy="15498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DC2B45-2500-464A-9F5A-6EE719D6660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>
            <a:off x="7019966" y="2162149"/>
            <a:ext cx="2916178" cy="156612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002FDB-6542-4430-B34C-53457CE55F9C}"/>
              </a:ext>
            </a:extLst>
          </p:cNvPr>
          <p:cNvCxnSpPr>
            <a:stCxn id="5" idx="2"/>
          </p:cNvCxnSpPr>
          <p:nvPr/>
        </p:nvCxnSpPr>
        <p:spPr>
          <a:xfrm flipH="1">
            <a:off x="7019966" y="2124308"/>
            <a:ext cx="3004623" cy="15877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05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CF81F-1B00-49F6-90B5-F0AA488A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3" y="265471"/>
            <a:ext cx="11592231" cy="6400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F92045-1997-4FD7-B32B-B6B686DFEA84}"/>
              </a:ext>
            </a:extLst>
          </p:cNvPr>
          <p:cNvSpPr txBox="1"/>
          <p:nvPr/>
        </p:nvSpPr>
        <p:spPr>
          <a:xfrm>
            <a:off x="4675237" y="1213009"/>
            <a:ext cx="6828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Thanks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EB11F8-CE75-4B72-A2C5-45F41DA5C207}"/>
              </a:ext>
            </a:extLst>
          </p:cNvPr>
          <p:cNvSpPr txBox="1"/>
          <p:nvPr/>
        </p:nvSpPr>
        <p:spPr>
          <a:xfrm>
            <a:off x="2359741" y="739689"/>
            <a:ext cx="955203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INTRODUCTION OF THE TEACHER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22EA3-DB76-4042-9853-F2187A1D9BFF}"/>
              </a:ext>
            </a:extLst>
          </p:cNvPr>
          <p:cNvSpPr txBox="1"/>
          <p:nvPr/>
        </p:nvSpPr>
        <p:spPr>
          <a:xfrm>
            <a:off x="4560937" y="2558845"/>
            <a:ext cx="6515101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Ranadhir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Assistant teacher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Dokkhin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sangor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Govt primary school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Baniyachang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Habiganj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8B25A5-49A0-4098-8450-758BA7F34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6266" cy="2438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2130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C884B2-4982-4340-921E-F1986AFFFEC8}"/>
              </a:ext>
            </a:extLst>
          </p:cNvPr>
          <p:cNvSpPr/>
          <p:nvPr/>
        </p:nvSpPr>
        <p:spPr>
          <a:xfrm>
            <a:off x="5958348" y="1887794"/>
            <a:ext cx="5250426" cy="244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Class: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Subject: English for today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Unit: 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Lessons: </a:t>
            </a:r>
            <a:r>
              <a:rPr lang="bn-BD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BE8BE-12AB-4B42-BBF6-8E8C0517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4" y="828675"/>
            <a:ext cx="4746062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67562-CBB7-4788-9A6F-761A7F949C96}"/>
              </a:ext>
            </a:extLst>
          </p:cNvPr>
          <p:cNvSpPr txBox="1"/>
          <p:nvPr/>
        </p:nvSpPr>
        <p:spPr>
          <a:xfrm>
            <a:off x="0" y="685818"/>
            <a:ext cx="12192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LEARNING OUTCOMES: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F0629-FA1E-497C-96BB-71B485BCE273}"/>
              </a:ext>
            </a:extLst>
          </p:cNvPr>
          <p:cNvSpPr txBox="1"/>
          <p:nvPr/>
        </p:nvSpPr>
        <p:spPr>
          <a:xfrm>
            <a:off x="884903" y="2615331"/>
            <a:ext cx="8893277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1.1.1 become familiar with English sounds by listening to common English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1.1.2 repeat after the teacher simple word and phrases with proper sounds and stress.</a:t>
            </a:r>
          </a:p>
        </p:txBody>
      </p:sp>
    </p:spTree>
    <p:extLst>
      <p:ext uri="{BB962C8B-B14F-4D97-AF65-F5344CB8AC3E}">
        <p14:creationId xmlns:p14="http://schemas.microsoft.com/office/powerpoint/2010/main" val="19336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EA1436-7C30-4A40-BEAB-7AD53582C3D5}"/>
              </a:ext>
            </a:extLst>
          </p:cNvPr>
          <p:cNvSpPr txBox="1"/>
          <p:nvPr/>
        </p:nvSpPr>
        <p:spPr>
          <a:xfrm>
            <a:off x="0" y="580950"/>
            <a:ext cx="1219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Let’s see some picture</a:t>
            </a:r>
          </a:p>
        </p:txBody>
      </p:sp>
      <p:pic>
        <p:nvPicPr>
          <p:cNvPr id="3" name="Picture 2" descr="C:\Users\User\Desktop\Fahima\Picture\ANT.jpg">
            <a:extLst>
              <a:ext uri="{FF2B5EF4-FFF2-40B4-BE49-F238E27FC236}">
                <a16:creationId xmlns:a16="http://schemas.microsoft.com/office/drawing/2014/main" id="{1EDFB4C5-F56B-4625-8706-687BFA04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12" y="1670470"/>
            <a:ext cx="3111560" cy="217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Fahima\Picture\BAT.jpg">
            <a:extLst>
              <a:ext uri="{FF2B5EF4-FFF2-40B4-BE49-F238E27FC236}">
                <a16:creationId xmlns:a16="http://schemas.microsoft.com/office/drawing/2014/main" id="{DE90713B-D70B-48E2-96DD-3CCC4EC7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670470"/>
            <a:ext cx="3003363" cy="217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Fahima\Picture\CUP.jpg">
            <a:extLst>
              <a:ext uri="{FF2B5EF4-FFF2-40B4-BE49-F238E27FC236}">
                <a16:creationId xmlns:a16="http://schemas.microsoft.com/office/drawing/2014/main" id="{948C13E8-68D9-4708-BA91-31B754B9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12" y="4100688"/>
            <a:ext cx="3111560" cy="242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Fahima\Picture\DOLL.jpg">
            <a:extLst>
              <a:ext uri="{FF2B5EF4-FFF2-40B4-BE49-F238E27FC236}">
                <a16:creationId xmlns:a16="http://schemas.microsoft.com/office/drawing/2014/main" id="{1570266D-D660-42E9-9286-CEA02167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55" y="4100688"/>
            <a:ext cx="2963956" cy="242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50026-B008-49CA-B16A-BE82AB9A4709}"/>
              </a:ext>
            </a:extLst>
          </p:cNvPr>
          <p:cNvSpPr txBox="1"/>
          <p:nvPr/>
        </p:nvSpPr>
        <p:spPr>
          <a:xfrm>
            <a:off x="0" y="1123335"/>
            <a:ext cx="121919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Today’s lessen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29033-E817-4229-A02C-2FFFD7F80749}"/>
              </a:ext>
            </a:extLst>
          </p:cNvPr>
          <p:cNvSpPr txBox="1"/>
          <p:nvPr/>
        </p:nvSpPr>
        <p:spPr>
          <a:xfrm>
            <a:off x="0" y="4243071"/>
            <a:ext cx="1219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lphabet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1070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3AF25-3A78-45D1-B721-C6B968B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110" y="999482"/>
            <a:ext cx="4768764" cy="3783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0E5D6-C1C0-4C91-A50C-B19009581126}"/>
              </a:ext>
            </a:extLst>
          </p:cNvPr>
          <p:cNvSpPr txBox="1"/>
          <p:nvPr/>
        </p:nvSpPr>
        <p:spPr>
          <a:xfrm>
            <a:off x="3908323" y="5280544"/>
            <a:ext cx="3554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Ant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56A52-F7F7-4ED2-9BB5-E4F9BBF0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97" y="1022469"/>
            <a:ext cx="5383161" cy="3898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6BF4D2-4038-46A6-88F7-9F3853457D8A}"/>
              </a:ext>
            </a:extLst>
          </p:cNvPr>
          <p:cNvSpPr txBox="1"/>
          <p:nvPr/>
        </p:nvSpPr>
        <p:spPr>
          <a:xfrm>
            <a:off x="3539613" y="5338916"/>
            <a:ext cx="3111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Bat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560A6-7C3B-4969-BFA4-F8212085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87" y="733758"/>
            <a:ext cx="4571250" cy="4118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B0844-993A-40BE-AAE4-F85B6B6C40C6}"/>
              </a:ext>
            </a:extLst>
          </p:cNvPr>
          <p:cNvSpPr txBox="1"/>
          <p:nvPr/>
        </p:nvSpPr>
        <p:spPr>
          <a:xfrm>
            <a:off x="3848954" y="5191432"/>
            <a:ext cx="3510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Cup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176</TotalTime>
  <Words>86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Times New Roman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2020-11-07T06:08:53Z</dcterms:created>
  <dcterms:modified xsi:type="dcterms:W3CDTF">2020-11-08T16:06:21Z</dcterms:modified>
</cp:coreProperties>
</file>