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56" r:id="rId3"/>
    <p:sldId id="262" r:id="rId4"/>
    <p:sldId id="264" r:id="rId5"/>
    <p:sldId id="266" r:id="rId6"/>
    <p:sldId id="282" r:id="rId7"/>
    <p:sldId id="292" r:id="rId8"/>
    <p:sldId id="283" r:id="rId9"/>
    <p:sldId id="284" r:id="rId10"/>
    <p:sldId id="285" r:id="rId11"/>
    <p:sldId id="286" r:id="rId12"/>
    <p:sldId id="267" r:id="rId13"/>
    <p:sldId id="268" r:id="rId14"/>
    <p:sldId id="269" r:id="rId15"/>
    <p:sldId id="270" r:id="rId16"/>
    <p:sldId id="271" r:id="rId17"/>
    <p:sldId id="287" r:id="rId18"/>
    <p:sldId id="273" r:id="rId19"/>
    <p:sldId id="288" r:id="rId20"/>
    <p:sldId id="275" r:id="rId21"/>
    <p:sldId id="293" r:id="rId22"/>
    <p:sldId id="294" r:id="rId23"/>
    <p:sldId id="295" r:id="rId24"/>
    <p:sldId id="289" r:id="rId25"/>
    <p:sldId id="290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4985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724"/>
            <a:ext cx="9067800" cy="48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38200" y="1219200"/>
            <a:ext cx="7543800" cy="4724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Teachers loud reading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Olympic Games is the biggest sports competition of the world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More than 200 nations participate in it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8" descr="gytftyfyu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9143999" cy="4876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43000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It occurs every four year.  The tradition of the </a:t>
            </a:r>
            <a:r>
              <a:rPr lang="en-US" sz="4000" dirty="0" err="1" smtClean="0">
                <a:solidFill>
                  <a:srgbClr val="FF0000"/>
                </a:solidFill>
              </a:rPr>
              <a:t>olympic</a:t>
            </a:r>
            <a:r>
              <a:rPr lang="en-US" sz="4000" dirty="0" smtClean="0">
                <a:solidFill>
                  <a:srgbClr val="FF0000"/>
                </a:solidFill>
              </a:rPr>
              <a:t> games comes from Greece. The Greeks first held it at the foot of the Mount Olympus</a:t>
            </a:r>
            <a:r>
              <a:rPr lang="en-US" sz="2400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That was almost 3000 years ago.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495800" cy="3124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733800"/>
            <a:ext cx="4495800" cy="3124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Baron Pierre de Coubertin , a French man , is the father of the modern Olympic games. He founded the International Olympic Committee (IOC) in 1894.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4648200" cy="4114800"/>
          </a:xfrm>
          <a:prstGeom prst="rect">
            <a:avLst/>
          </a:prstGeom>
        </p:spPr>
      </p:pic>
      <p:pic>
        <p:nvPicPr>
          <p:cNvPr id="9" name="Picture 8" descr="download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743200"/>
            <a:ext cx="4495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Now over  13000 athletes compete in 33 different sports in the Olympic Games.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download (12).jpgPO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1981200" cy="1295400"/>
          </a:xfrm>
          <a:prstGeom prst="rect">
            <a:avLst/>
          </a:prstGeom>
        </p:spPr>
      </p:pic>
      <p:pic>
        <p:nvPicPr>
          <p:cNvPr id="9" name="Picture 8" descr="images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514601"/>
            <a:ext cx="2286000" cy="1295399"/>
          </a:xfrm>
          <a:prstGeom prst="rect">
            <a:avLst/>
          </a:prstGeom>
        </p:spPr>
      </p:pic>
      <p:pic>
        <p:nvPicPr>
          <p:cNvPr id="10" name="Picture 9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514601"/>
            <a:ext cx="2895600" cy="1295399"/>
          </a:xfrm>
          <a:prstGeom prst="rect">
            <a:avLst/>
          </a:prstGeom>
        </p:spPr>
      </p:pic>
      <p:pic>
        <p:nvPicPr>
          <p:cNvPr id="11" name="Picture 10" descr="images (3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810000"/>
            <a:ext cx="1981200" cy="1219200"/>
          </a:xfrm>
          <a:prstGeom prst="rect">
            <a:avLst/>
          </a:prstGeom>
        </p:spPr>
      </p:pic>
      <p:pic>
        <p:nvPicPr>
          <p:cNvPr id="13" name="Picture 12" descr="images (3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810000"/>
            <a:ext cx="2286000" cy="1219200"/>
          </a:xfrm>
          <a:prstGeom prst="rect">
            <a:avLst/>
          </a:prstGeom>
        </p:spPr>
      </p:pic>
      <p:pic>
        <p:nvPicPr>
          <p:cNvPr id="14" name="Picture 13" descr="images (6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810000"/>
            <a:ext cx="2895600" cy="1219200"/>
          </a:xfrm>
          <a:prstGeom prst="rect">
            <a:avLst/>
          </a:prstGeom>
        </p:spPr>
      </p:pic>
      <p:pic>
        <p:nvPicPr>
          <p:cNvPr id="15" name="Picture 14" descr="KJPOUJ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3810000"/>
            <a:ext cx="1981200" cy="1219200"/>
          </a:xfrm>
          <a:prstGeom prst="rect">
            <a:avLst/>
          </a:prstGeom>
        </p:spPr>
      </p:pic>
      <p:pic>
        <p:nvPicPr>
          <p:cNvPr id="16" name="Picture 15" descr="KJHU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5029201"/>
            <a:ext cx="1981200" cy="1828800"/>
          </a:xfrm>
          <a:prstGeom prst="rect">
            <a:avLst/>
          </a:prstGeom>
        </p:spPr>
      </p:pic>
      <p:pic>
        <p:nvPicPr>
          <p:cNvPr id="17" name="Picture 16" descr="JG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5029201"/>
            <a:ext cx="1981201" cy="1828800"/>
          </a:xfrm>
          <a:prstGeom prst="rect">
            <a:avLst/>
          </a:prstGeom>
        </p:spPr>
      </p:pic>
      <p:pic>
        <p:nvPicPr>
          <p:cNvPr id="18" name="Picture 17" descr="images (18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7401" y="2514601"/>
            <a:ext cx="1905000" cy="1295400"/>
          </a:xfrm>
          <a:prstGeom prst="rect">
            <a:avLst/>
          </a:prstGeom>
        </p:spPr>
      </p:pic>
      <p:pic>
        <p:nvPicPr>
          <p:cNvPr id="19" name="Picture 18" descr="images (15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2400" y="5029200"/>
            <a:ext cx="2286000" cy="1828800"/>
          </a:xfrm>
          <a:prstGeom prst="rect">
            <a:avLst/>
          </a:prstGeom>
        </p:spPr>
      </p:pic>
      <p:pic>
        <p:nvPicPr>
          <p:cNvPr id="20" name="Picture 19" descr="images (67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5029201"/>
            <a:ext cx="2895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world has already seen 29 Olympic games. The 30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 Olympic  Games took place in London, in 2012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F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2628900" cy="2057400"/>
          </a:xfrm>
          <a:prstGeom prst="rect">
            <a:avLst/>
          </a:prstGeom>
        </p:spPr>
      </p:pic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286000"/>
            <a:ext cx="2057400" cy="1981200"/>
          </a:xfrm>
          <a:prstGeom prst="rect">
            <a:avLst/>
          </a:prstGeom>
        </p:spPr>
      </p:pic>
      <p:pic>
        <p:nvPicPr>
          <p:cNvPr id="10" name="Picture 9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267200"/>
            <a:ext cx="2286000" cy="2590800"/>
          </a:xfrm>
          <a:prstGeom prst="rect">
            <a:avLst/>
          </a:prstGeom>
        </p:spPr>
      </p:pic>
      <p:pic>
        <p:nvPicPr>
          <p:cNvPr id="11" name="Picture 10" descr="images (1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4419600"/>
            <a:ext cx="2581275" cy="2438400"/>
          </a:xfrm>
          <a:prstGeom prst="rect">
            <a:avLst/>
          </a:prstGeom>
        </p:spPr>
      </p:pic>
      <p:pic>
        <p:nvPicPr>
          <p:cNvPr id="12" name="Picture 11" descr="images (2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4343400"/>
            <a:ext cx="2514600" cy="2514600"/>
          </a:xfrm>
          <a:prstGeom prst="rect">
            <a:avLst/>
          </a:prstGeom>
        </p:spPr>
      </p:pic>
      <p:pic>
        <p:nvPicPr>
          <p:cNvPr id="15" name="Picture 14" descr="images (4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43400"/>
            <a:ext cx="1971675" cy="2514600"/>
          </a:xfrm>
          <a:prstGeom prst="rect">
            <a:avLst/>
          </a:prstGeom>
        </p:spPr>
      </p:pic>
      <p:pic>
        <p:nvPicPr>
          <p:cNvPr id="16" name="Picture 15" descr="JGYFT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286000"/>
            <a:ext cx="2171700" cy="2057400"/>
          </a:xfrm>
          <a:prstGeom prst="rect">
            <a:avLst/>
          </a:prstGeom>
        </p:spPr>
      </p:pic>
      <p:pic>
        <p:nvPicPr>
          <p:cNvPr id="17" name="Picture 16" descr="JHHGY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2286000"/>
            <a:ext cx="21050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8724900" cy="5201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Silent reading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9144000" cy="5416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Multiple choice question 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1) How many nations participate in the Olympic Games?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a) 200  b) 250  c) 300  d) more than 200.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2) Where does the tradition of the Olympic Games come from?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a) France  b) Bangladesh  c) Greece  d) German.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3) Who is the father of modern Olympic Games?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</a:rPr>
              <a:t>Maradona</a:t>
            </a:r>
            <a:r>
              <a:rPr lang="en-US" sz="2800" dirty="0" smtClean="0">
                <a:solidFill>
                  <a:srgbClr val="002060"/>
                </a:solidFill>
              </a:rPr>
              <a:t> b) Baron Hay man c) Baron Pierre de </a:t>
            </a:r>
            <a:r>
              <a:rPr lang="en-US" sz="2800" dirty="0" err="1" smtClean="0">
                <a:solidFill>
                  <a:srgbClr val="002060"/>
                </a:solidFill>
              </a:rPr>
              <a:t>Courbertin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4) What did he found 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a) OIC  b) IOC  c) OPEC  d) ICC.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5) Where did the 30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Olympic Games take place 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a) In Rome  b) In Paris c) In London  d) In Athens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048000" y="2781822"/>
            <a:ext cx="457200" cy="45720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505200" y="3657600"/>
            <a:ext cx="457200" cy="45720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219200" y="5334000"/>
            <a:ext cx="457200" cy="45720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419600" y="4495800"/>
            <a:ext cx="457200" cy="45720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352800" y="6172200"/>
            <a:ext cx="304800" cy="45720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8542"/>
            <a:ext cx="9098973" cy="186204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Fill in the gaps: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195459"/>
            <a:ext cx="9144000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1) The Olympic Games occurs every…… years.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2) The Olympic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Games is the ..……..sports competition.</a:t>
            </a:r>
          </a:p>
          <a:p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3) That was almost .......... years ago.</a:t>
            </a:r>
          </a:p>
          <a:p>
            <a:pPr marL="457200" indent="-457200"/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4)  The .................. of the Olympic Games comes from Greece.</a:t>
            </a:r>
          </a:p>
          <a:p>
            <a:pPr marL="457200" indent="-457200"/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5)  Now over ................ athletes compete in the Olympic Games .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0" y="392442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13000</a:t>
            </a:r>
            <a:endParaRPr lang="en-US" sz="2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2600" y="495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tradition</a:t>
            </a:r>
            <a:endParaRPr lang="en-US" sz="2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9549" y="436972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3000</a:t>
            </a:r>
            <a:endParaRPr lang="en-US" sz="2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6500" y="366281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biggest</a:t>
            </a:r>
            <a:endParaRPr lang="en-US" sz="2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9798" y="287229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</a:t>
            </a:r>
            <a:endParaRPr lang="en-US" sz="3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1758E-7 L -0.38976 0.034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1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7697E-6 L -0.6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5449E-6 L -0.6408 -0.019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2849E-6 L -0.87083 -0.027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-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889E-6 L -0.82083 0.24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42" y="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380"/>
            <a:ext cx="9144000" cy="5722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572" y="1295400"/>
            <a:ext cx="460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Welcome</a:t>
            </a:r>
            <a:endParaRPr lang="en-US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723908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Olympic</a:t>
            </a:r>
            <a:endParaRPr lang="en-US" sz="66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27661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to</a:t>
            </a:r>
            <a:endParaRPr lang="en-US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00" y="5723908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Games</a:t>
            </a:r>
            <a:endParaRPr lang="en-US" sz="66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8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56630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Answer the following questions :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(1) What is the biggest sports         competition of the world ?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2) How many nations participate in it ?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3) When does Olympic Games occur ?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4) Who founded the IOC ? 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5)How many events are there in Olympic Games ?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30044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Answer  :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1647" y="1749866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(1) What is the biggest sports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competition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of the world 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967377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The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olympic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games</a:t>
            </a:r>
            <a:r>
              <a:rPr lang="en-US" sz="4000" dirty="0" smtClean="0"/>
              <a:t>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is the biggest sports         competition of the world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452" y="205764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(2)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How many nations participate in it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942087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More than 200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nations participate in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it .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22157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(3)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When does Olympic Games occur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20124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Olympic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Games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occurs every four year.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5312" y="258814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(4)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Who founded the IOC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584" y="352441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Baron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Pierre de Coubertin founded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IOC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1168" y="43213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There are 33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events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in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Olympic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Games.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584" y="2194432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(5)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How many events are there in Olympic Games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4985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78803"/>
            <a:ext cx="3361152" cy="830997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Pair Work</a:t>
            </a:r>
            <a:endParaRPr lang="en-US" sz="4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29562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Answer :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There are 33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events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in Olympic Games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" y="2852916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(2)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How many events are there in Olympic Games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en-US" sz="4000" dirty="0"/>
          </a:p>
        </p:txBody>
      </p:sp>
      <p:sp>
        <p:nvSpPr>
          <p:cNvPr id="12" name="TextBox 9"/>
          <p:cNvSpPr txBox="1"/>
          <p:nvPr/>
        </p:nvSpPr>
        <p:spPr>
          <a:xfrm>
            <a:off x="182671" y="297427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(1) What is the biggest sports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competition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of the world 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3" name="TextBox 9"/>
          <p:cNvSpPr txBox="1"/>
          <p:nvPr/>
        </p:nvSpPr>
        <p:spPr>
          <a:xfrm>
            <a:off x="381000" y="400460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Answer 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Olympic Games is the biggest sports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competition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of the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world.</a:t>
            </a:r>
            <a:endParaRPr lang="en-US" sz="4000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274205"/>
            <a:ext cx="4124716" cy="15933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535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4985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1295400"/>
            <a:ext cx="54102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Individual Work</a:t>
            </a:r>
            <a:endParaRPr lang="en-US" sz="6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586" y="3056008"/>
            <a:ext cx="568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Who founded the IOC ?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586" y="380059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Answer :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Baron </a:t>
            </a:r>
            <a:r>
              <a:rPr lang="en-US" sz="3600" dirty="0">
                <a:ln>
                  <a:solidFill>
                    <a:schemeClr val="tx1"/>
                  </a:solidFill>
                </a:ln>
              </a:rPr>
              <a:t>Pierre de Coubertin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founded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 IOC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FDA62E-1A95-423C-BE96-8D2D5B943D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466849"/>
            <a:ext cx="3762375" cy="226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7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95820"/>
            <a:ext cx="9144000" cy="4985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97279"/>
            <a:ext cx="4146128" cy="1107996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Evalution</a:t>
            </a:r>
            <a:endParaRPr lang="en-US" sz="6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4962" y="4549914"/>
            <a:ext cx="5685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Who founded the IOC ?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257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When does Olympic Games occur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1E3B7E-9E31-4E47-89D5-6C1565ECBD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28" y="1063823"/>
            <a:ext cx="4997872" cy="2974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237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9144000" cy="186204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Home work.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5600"/>
            <a:ext cx="9144000" cy="37856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Write a small paragraph about The </a:t>
            </a:r>
            <a:r>
              <a:rPr lang="en-US" sz="8000" dirty="0" smtClean="0">
                <a:solidFill>
                  <a:srgbClr val="FF0000"/>
                </a:solidFill>
              </a:rPr>
              <a:t>Olympic Games.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345" y="1099427"/>
            <a:ext cx="9005455" cy="5509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/>
            <a:r>
              <a:rPr lang="en-US" sz="8800" dirty="0">
                <a:solidFill>
                  <a:srgbClr val="FFFF00"/>
                </a:solidFill>
                <a:latin typeface="Tw Cen MT"/>
              </a:rPr>
              <a:t>Thanks my dear </a:t>
            </a:r>
            <a:r>
              <a:rPr lang="en-US" sz="8800" dirty="0" smtClean="0">
                <a:solidFill>
                  <a:srgbClr val="FFFF00"/>
                </a:solidFill>
                <a:latin typeface="Tw Cen MT"/>
              </a:rPr>
              <a:t>students.</a:t>
            </a:r>
          </a:p>
          <a:p>
            <a:pPr lvl="0"/>
            <a:r>
              <a:rPr lang="en-US" sz="8800" dirty="0" smtClean="0">
                <a:solidFill>
                  <a:srgbClr val="FFFF00"/>
                </a:solidFill>
                <a:latin typeface="Tw Cen MT"/>
              </a:rPr>
              <a:t>see you</a:t>
            </a:r>
          </a:p>
          <a:p>
            <a:pPr lvl="0"/>
            <a:r>
              <a:rPr lang="en-US" sz="8800" dirty="0" smtClean="0">
                <a:solidFill>
                  <a:srgbClr val="FFFF00"/>
                </a:solidFill>
                <a:latin typeface="Tw Cen MT"/>
              </a:rPr>
              <a:t>next class.</a:t>
            </a:r>
            <a:endParaRPr lang="en-US" sz="8800" dirty="0">
              <a:solidFill>
                <a:srgbClr val="FFFF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29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4985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FF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752600"/>
            <a:ext cx="5981700" cy="3046988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 of the Lesson.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8216"/>
            <a:ext cx="8984059" cy="5633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057400"/>
            <a:ext cx="6858000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0541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Head teacher</a:t>
            </a:r>
          </a:p>
          <a:p>
            <a:pPr algn="ctr"/>
            <a:r>
              <a:rPr lang="en-US" sz="3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Murergaon</a:t>
            </a:r>
            <a:r>
              <a:rPr lang="en-US" sz="3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govt.primary</a:t>
            </a:r>
            <a:r>
              <a:rPr lang="en-US" sz="3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school </a:t>
            </a:r>
            <a:r>
              <a:rPr lang="en-US" sz="3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Companiganj</a:t>
            </a:r>
            <a:r>
              <a:rPr lang="en-US" sz="3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 </a:t>
            </a:r>
            <a:r>
              <a:rPr lang="en-US" sz="36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Sylhet</a:t>
            </a:r>
            <a:r>
              <a:rPr lang="en-US" sz="3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/>
            <a:r>
              <a:rPr lang="en-US" sz="2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mail : shadmanheya@gmail.com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Contact : 01712-307039</a:t>
            </a:r>
            <a:endParaRPr lang="en-US" sz="28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6" y="1921507"/>
            <a:ext cx="1570535" cy="1371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144" y="1896455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Md. </a:t>
            </a:r>
            <a:r>
              <a:rPr lang="en-US" sz="48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Shamsunnnoor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4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1023582"/>
            <a:ext cx="9148560" cy="58344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2448074"/>
            <a:ext cx="519816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Class Five</a:t>
            </a:r>
            <a:endParaRPr lang="en-US" sz="6000" dirty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 English for Today</a:t>
            </a:r>
            <a:endParaRPr lang="en-US" sz="4400" dirty="0">
              <a:solidFill>
                <a:srgbClr val="00B050"/>
              </a:solidFill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Lesson : 5-6,</a:t>
            </a:r>
            <a:r>
              <a:rPr lang="en-US" sz="3600" dirty="0" smtClean="0">
                <a:solidFill>
                  <a:srgbClr val="FF0000"/>
                </a:solidFill>
              </a:rPr>
              <a:t> Page : 68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Unit: 17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1219201"/>
            <a:ext cx="8973207" cy="1097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438400"/>
            <a:ext cx="9082088" cy="43396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6000" dirty="0" smtClean="0">
                <a:solidFill>
                  <a:srgbClr val="F79646">
                    <a:lumMod val="75000"/>
                  </a:srgbClr>
                </a:solidFill>
                <a:latin typeface="Tw Cen MT"/>
              </a:rPr>
              <a:t>Students will be able to :</a:t>
            </a:r>
          </a:p>
          <a:p>
            <a:pPr marL="514350" lvl="0" indent="-514350">
              <a:buFontTx/>
              <a:buAutoNum type="arabicParenR"/>
            </a:pPr>
            <a:r>
              <a:rPr lang="en-US" sz="5400" dirty="0" smtClean="0">
                <a:solidFill>
                  <a:srgbClr val="00B0F0"/>
                </a:solidFill>
                <a:latin typeface="Tw Cen MT"/>
              </a:rPr>
              <a:t>read the lesson with correct pronunciation and stress.</a:t>
            </a:r>
          </a:p>
          <a:p>
            <a:pPr lvl="0"/>
            <a:r>
              <a:rPr lang="en-US" sz="5400" dirty="0" smtClean="0">
                <a:solidFill>
                  <a:srgbClr val="FF0000"/>
                </a:solidFill>
                <a:latin typeface="Tw Cen MT"/>
              </a:rPr>
              <a:t>2) Know more about The Olympic Games.</a:t>
            </a:r>
            <a:endParaRPr lang="en-US" sz="54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258330">
            <a:off x="3983161" y="1815562"/>
            <a:ext cx="4572000" cy="34163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Safe learning 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environment :</a:t>
            </a:r>
          </a:p>
          <a:p>
            <a:pPr lvl="0" algn="ctr"/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 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by watching  </a:t>
            </a:r>
            <a:r>
              <a:rPr lang="en-US" sz="5400" b="1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w Cen MT"/>
              </a:rPr>
              <a:t>video clip</a:t>
            </a:r>
            <a:endParaRPr lang="en-US" sz="5400" b="1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50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505200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58831">
            <a:off x="3238501" y="1295400"/>
            <a:ext cx="53721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Announcinng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Lesson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-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65859-891F-4E72-8D74-355B7D341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4707699" cy="30302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1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0" y="1219200"/>
            <a:ext cx="9144000" cy="5486400"/>
          </a:xfrm>
          <a:prstGeom prst="flowChartPreparati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The Olympic games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3238500" cy="10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500" y="0"/>
            <a:ext cx="2667000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52900" y="243840"/>
            <a:ext cx="838200" cy="6705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"/>
            <a:ext cx="3238500" cy="1097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5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777</TotalTime>
  <Words>653</Words>
  <Application>Microsoft Office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lalon</dc:creator>
  <cp:lastModifiedBy>lenovo</cp:lastModifiedBy>
  <cp:revision>111</cp:revision>
  <dcterms:created xsi:type="dcterms:W3CDTF">2006-08-16T00:00:00Z</dcterms:created>
  <dcterms:modified xsi:type="dcterms:W3CDTF">2020-11-08T08:33:45Z</dcterms:modified>
</cp:coreProperties>
</file>