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5" r:id="rId11"/>
    <p:sldId id="276" r:id="rId12"/>
    <p:sldId id="265" r:id="rId13"/>
    <p:sldId id="274" r:id="rId14"/>
    <p:sldId id="267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5F262-C345-4D23-BECB-A1253B5880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5995CF-355B-4C94-BA8B-7DE2D17A9E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0DC4B5-E436-4C59-B445-F11BB3039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AE0C-A995-4659-83FE-8FFA99473129}" type="datetimeFigureOut">
              <a:rPr lang="en-US" smtClean="0"/>
              <a:t>08-Nov-20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CD221-D790-4AE9-B2AC-128E3027F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9BBE1-E139-461F-B589-7684FB106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E027-6736-4CFA-9CC0-AADE8A594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69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6B3AE-604A-48FB-94CA-6AA8EAF48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36EB69-7C46-4288-97CE-D7FDAE87A7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CB104-0329-43E8-AF82-FA79B760E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AE0C-A995-4659-83FE-8FFA99473129}" type="datetimeFigureOut">
              <a:rPr lang="en-US" smtClean="0"/>
              <a:t>08-Nov-20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6937E-0FB4-4951-9668-228761ED8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37171-BB0B-4749-974D-26F4B723D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E027-6736-4CFA-9CC0-AADE8A594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96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EBB557-14BD-4117-AE52-731178C955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B84FF2-CB61-44F6-B665-A5EA20BF94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4C122A-C8FB-4F44-8CDA-A2D912EB8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AE0C-A995-4659-83FE-8FFA99473129}" type="datetimeFigureOut">
              <a:rPr lang="en-US" smtClean="0"/>
              <a:t>08-Nov-20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323EA-FBFE-4036-A4CF-97E5FA53A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3ABC2-A89D-4F52-9404-A8C8ECDB4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E027-6736-4CFA-9CC0-AADE8A594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30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EC341-E7E1-4C80-961D-AFCB212F9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F164A-FC1A-4631-893A-2A5F33C2B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90C5D-458C-4297-B152-7DAE44544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AE0C-A995-4659-83FE-8FFA99473129}" type="datetimeFigureOut">
              <a:rPr lang="en-US" smtClean="0"/>
              <a:t>08-Nov-20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822E3-6D13-4898-B74A-97F88A410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B9865-A92B-4D91-9DF0-BCC8096C4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E027-6736-4CFA-9CC0-AADE8A594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52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8C95F-BFC4-45C9-8E47-EF45B2DD4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FCE9D3-BB4F-404A-9A35-35F059CA60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D7C73-4BF0-41EE-8D67-8C505B58E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AE0C-A995-4659-83FE-8FFA99473129}" type="datetimeFigureOut">
              <a:rPr lang="en-US" smtClean="0"/>
              <a:t>08-Nov-20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3DBCB-B6C9-4A8B-8FAC-45821BE60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97A81-9B90-49AD-80DB-764AA1EC3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E027-6736-4CFA-9CC0-AADE8A594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24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9B799-A865-4776-8948-82BD5D5EA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F25FC-ACF4-4419-BEAD-C014B1D8C2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ECFC1-8B6F-4750-8FCE-A687522920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D92412-6EDF-4679-B19E-21A1E19A9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AE0C-A995-4659-83FE-8FFA99473129}" type="datetimeFigureOut">
              <a:rPr lang="en-US" smtClean="0"/>
              <a:t>08-Nov-20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E75AFA-2A24-4E01-BC65-5B412872F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A8D3FC-2C4F-4485-896B-6C1E45B55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E027-6736-4CFA-9CC0-AADE8A594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2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65290-94D3-439B-9DD7-B331F13B1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CC6629-8AF1-48CA-9332-24B5624ED8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115AD9-6E59-4C54-A3C6-9D7487A0DB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8D776C-0771-4839-81F0-FAFB935AFA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4B8FF8-C56D-4360-BBFC-10C8CAEF23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4F006E-A686-40F9-9689-10B1B9172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AE0C-A995-4659-83FE-8FFA99473129}" type="datetimeFigureOut">
              <a:rPr lang="en-US" smtClean="0"/>
              <a:t>08-Nov-20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3AAF30-D0CC-4E12-AF40-16F590DC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84A5F5-1FA9-494E-853B-5F99A761E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E027-6736-4CFA-9CC0-AADE8A594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6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BE02B-34C3-496A-B58F-34F5401AD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15671D-E851-45F3-846C-2811747B6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AE0C-A995-4659-83FE-8FFA99473129}" type="datetimeFigureOut">
              <a:rPr lang="en-US" smtClean="0"/>
              <a:t>08-Nov-20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79BAC1-F34D-4ED4-A147-237C2BC30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609C35-E7F8-44ED-819A-FC2F1C415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E027-6736-4CFA-9CC0-AADE8A594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07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E0BEDE-AA5E-41F4-8F1F-3BEB13326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AE0C-A995-4659-83FE-8FFA99473129}" type="datetimeFigureOut">
              <a:rPr lang="en-US" smtClean="0"/>
              <a:t>08-Nov-20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0BDAC6-EA07-4C24-900D-E0E1E95FC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BAB0A4-70F8-465F-8E99-04B12066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E027-6736-4CFA-9CC0-AADE8A594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171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D3557-6B10-4FF2-8F6D-EBD80C84D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0F1A17-7A30-4444-BF8E-8C519B1FE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2522E8-3A89-42BE-8516-84747AE5D2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E13157-BC7C-41CE-903F-95E72C1F3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AE0C-A995-4659-83FE-8FFA99473129}" type="datetimeFigureOut">
              <a:rPr lang="en-US" smtClean="0"/>
              <a:t>08-Nov-20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8B12CE-D88D-4874-AFD1-3211BD7AD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00A560-853C-417B-9443-CDA3DE16D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E027-6736-4CFA-9CC0-AADE8A594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970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A1E14-AF3F-4B62-AA12-B8B160346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D29DF6-883C-4290-925B-52A98BA8DC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9E5C97-9218-4BCB-8310-F3F9495297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902F58-0F74-466A-9209-0B11F09AB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AE0C-A995-4659-83FE-8FFA99473129}" type="datetimeFigureOut">
              <a:rPr lang="en-US" smtClean="0"/>
              <a:t>08-Nov-20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893AD9-CBA9-4092-A16F-94DB168DE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892E25-14A5-46AA-8738-BD63FAF08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E027-6736-4CFA-9CC0-AADE8A594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97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09F5F4-C2BF-48B4-A3EB-00586B68D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ECB18F-DFFE-47D7-A596-63B15131E3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6C214-5B5C-42BF-8163-A2D3305CD4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EAE0C-A995-4659-83FE-8FFA99473129}" type="datetimeFigureOut">
              <a:rPr lang="en-US" smtClean="0"/>
              <a:t>08-Nov-20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C57A3-CE8D-4D5F-8BED-01D61394FF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63A11B-7C4B-4646-9F53-2262253394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CE027-6736-4CFA-9CC0-AADE8A594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019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76E120E-A21A-41E7-9682-D3DA0E56F7D6}"/>
              </a:ext>
            </a:extLst>
          </p:cNvPr>
          <p:cNvSpPr txBox="1"/>
          <p:nvPr/>
        </p:nvSpPr>
        <p:spPr>
          <a:xfrm>
            <a:off x="3148906" y="5834913"/>
            <a:ext cx="5238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গোলাপের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dirty="0"/>
              <a:t>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FD9400-0AD5-47C5-9AB8-DDE180B50E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612" y="853938"/>
            <a:ext cx="6735196" cy="378432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408711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BCFAE6B-C44D-49EB-881E-8F9A8C4D450D}"/>
              </a:ext>
            </a:extLst>
          </p:cNvPr>
          <p:cNvSpPr/>
          <p:nvPr/>
        </p:nvSpPr>
        <p:spPr>
          <a:xfrm>
            <a:off x="1318591" y="235226"/>
            <a:ext cx="10031895" cy="63875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90F030-7B8E-46F9-953E-EC7FFC53D04F}"/>
              </a:ext>
            </a:extLst>
          </p:cNvPr>
          <p:cNvSpPr txBox="1"/>
          <p:nvPr/>
        </p:nvSpPr>
        <p:spPr>
          <a:xfrm>
            <a:off x="2323549" y="759969"/>
            <a:ext cx="940904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উপাত্তের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সর্বনিন্ম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২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সর্বোচ্চ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১০ 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¶: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উপাত্তের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পরিসর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= (১০-২)+১=০৯ 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7F5033E-F202-4903-AD91-1CB03FAC0F06}"/>
                  </a:ext>
                </a:extLst>
              </p:cNvPr>
              <p:cNvSpPr txBox="1"/>
              <p:nvPr/>
            </p:nvSpPr>
            <p:spPr>
              <a:xfrm>
                <a:off x="2551043" y="2791294"/>
                <a:ext cx="7089913" cy="20624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শ্রেণি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ব্যাপ্তি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২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ধরে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শ্রেণি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৯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২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 </m:t>
                        </m:r>
                      </m:den>
                    </m:f>
                  </m:oMath>
                </a14:m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=৪.৫ </a:t>
                </a:r>
              </a:p>
              <a:p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শ্রেণিসংখ্যা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হবে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৫টি </a:t>
                </a: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7F5033E-F202-4903-AD91-1CB03FAC0F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1043" y="2791294"/>
                <a:ext cx="7089913" cy="2062424"/>
              </a:xfrm>
              <a:prstGeom prst="rect">
                <a:avLst/>
              </a:prstGeom>
              <a:blipFill>
                <a:blip r:embed="rId2"/>
                <a:stretch>
                  <a:fillRect l="-2577" b="-103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897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FCF4294C-9914-4499-B4B0-CF2E1A7C31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022181"/>
              </p:ext>
            </p:extLst>
          </p:nvPr>
        </p:nvGraphicFramePr>
        <p:xfrm>
          <a:off x="1462157" y="2097597"/>
          <a:ext cx="7840869" cy="2540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3623">
                  <a:extLst>
                    <a:ext uri="{9D8B030D-6E8A-4147-A177-3AD203B41FA5}">
                      <a16:colId xmlns:a16="http://schemas.microsoft.com/office/drawing/2014/main" val="315600596"/>
                    </a:ext>
                  </a:extLst>
                </a:gridCol>
                <a:gridCol w="2613623">
                  <a:extLst>
                    <a:ext uri="{9D8B030D-6E8A-4147-A177-3AD203B41FA5}">
                      <a16:colId xmlns:a16="http://schemas.microsoft.com/office/drawing/2014/main" val="2063724582"/>
                    </a:ext>
                  </a:extLst>
                </a:gridCol>
                <a:gridCol w="2613623">
                  <a:extLst>
                    <a:ext uri="{9D8B030D-6E8A-4147-A177-3AD203B41FA5}">
                      <a16:colId xmlns:a16="http://schemas.microsoft.com/office/drawing/2014/main" val="2741311401"/>
                    </a:ext>
                  </a:extLst>
                </a:gridCol>
              </a:tblGrid>
              <a:tr h="658691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শ্রেণি</a:t>
                      </a:r>
                      <a:r>
                        <a:rPr lang="en-US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ব্যবধান</a:t>
                      </a:r>
                      <a:r>
                        <a:rPr lang="en-US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ট্যালি</a:t>
                      </a:r>
                      <a:r>
                        <a:rPr lang="en-US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চিহ্ন</a:t>
                      </a:r>
                      <a:r>
                        <a:rPr lang="en-US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গনসংখ্যা</a:t>
                      </a:r>
                    </a:p>
                    <a:p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214657"/>
                  </a:ext>
                </a:extLst>
              </a:tr>
              <a:tr h="376395">
                <a:tc>
                  <a:txBody>
                    <a:bodyPr/>
                    <a:lstStyle/>
                    <a:p>
                      <a:pPr algn="ctr"/>
                      <a:r>
                        <a:rPr lang="bn-BD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 – </a:t>
                      </a:r>
                      <a:r>
                        <a:rPr lang="en-US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////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3302218"/>
                  </a:ext>
                </a:extLst>
              </a:tr>
              <a:tr h="37639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r>
                        <a:rPr lang="bn-BD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– </a:t>
                      </a:r>
                      <a:r>
                        <a:rPr lang="en-US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////  ////  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১১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6899866"/>
                  </a:ext>
                </a:extLst>
              </a:tr>
              <a:tr h="37639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</a:t>
                      </a:r>
                      <a:r>
                        <a:rPr lang="bn-BD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– </a:t>
                      </a:r>
                      <a:r>
                        <a:rPr lang="en-US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////  ////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722878"/>
                  </a:ext>
                </a:extLst>
              </a:tr>
              <a:tr h="37639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</a:t>
                      </a:r>
                      <a:r>
                        <a:rPr lang="bn-BD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– </a:t>
                      </a:r>
                      <a:r>
                        <a:rPr lang="en-US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////   //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182770"/>
                  </a:ext>
                </a:extLst>
              </a:tr>
              <a:tr h="37639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</a:t>
                      </a:r>
                      <a:r>
                        <a:rPr lang="bn-BD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– </a:t>
                      </a:r>
                      <a:r>
                        <a:rPr lang="en-US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//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4301161"/>
                  </a:ext>
                </a:extLst>
              </a:tr>
            </a:tbl>
          </a:graphicData>
        </a:graphic>
      </p:graphicFrame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59FC4AD3-D182-4C5D-936F-BCBEE6F7B73F}"/>
              </a:ext>
            </a:extLst>
          </p:cNvPr>
          <p:cNvCxnSpPr>
            <a:cxnSpLocks/>
          </p:cNvCxnSpPr>
          <p:nvPr/>
        </p:nvCxnSpPr>
        <p:spPr>
          <a:xfrm flipV="1">
            <a:off x="5261112" y="2867276"/>
            <a:ext cx="318053" cy="1192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041BD16-09FD-4B2C-A8FD-C8CBA7B58A54}"/>
              </a:ext>
            </a:extLst>
          </p:cNvPr>
          <p:cNvCxnSpPr>
            <a:cxnSpLocks/>
          </p:cNvCxnSpPr>
          <p:nvPr/>
        </p:nvCxnSpPr>
        <p:spPr>
          <a:xfrm flipV="1">
            <a:off x="4996068" y="3272320"/>
            <a:ext cx="265043" cy="1027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0E612C0-DDD2-4D7E-BD26-4BA7AA074CC9}"/>
              </a:ext>
            </a:extLst>
          </p:cNvPr>
          <p:cNvCxnSpPr>
            <a:cxnSpLocks/>
          </p:cNvCxnSpPr>
          <p:nvPr/>
        </p:nvCxnSpPr>
        <p:spPr>
          <a:xfrm flipV="1">
            <a:off x="5314120" y="3243414"/>
            <a:ext cx="304802" cy="13163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18DD880-5CD0-409A-AA4E-17836C787153}"/>
              </a:ext>
            </a:extLst>
          </p:cNvPr>
          <p:cNvCxnSpPr>
            <a:cxnSpLocks/>
          </p:cNvCxnSpPr>
          <p:nvPr/>
        </p:nvCxnSpPr>
        <p:spPr>
          <a:xfrm flipV="1">
            <a:off x="5051284" y="3649324"/>
            <a:ext cx="318053" cy="1192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3DBA1AD-EBE2-4482-BDB3-79A197D68E84}"/>
              </a:ext>
            </a:extLst>
          </p:cNvPr>
          <p:cNvCxnSpPr>
            <a:cxnSpLocks/>
          </p:cNvCxnSpPr>
          <p:nvPr/>
        </p:nvCxnSpPr>
        <p:spPr>
          <a:xfrm flipV="1">
            <a:off x="5102085" y="4021263"/>
            <a:ext cx="318053" cy="1192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871EFF2-1268-432F-8787-BD1994B48FA9}"/>
              </a:ext>
            </a:extLst>
          </p:cNvPr>
          <p:cNvSpPr txBox="1"/>
          <p:nvPr/>
        </p:nvSpPr>
        <p:spPr>
          <a:xfrm>
            <a:off x="1462157" y="4638263"/>
            <a:ext cx="7840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							=৩৫ </a:t>
            </a:r>
          </a:p>
        </p:txBody>
      </p:sp>
    </p:spTree>
    <p:extLst>
      <p:ext uri="{BB962C8B-B14F-4D97-AF65-F5344CB8AC3E}">
        <p14:creationId xmlns:p14="http://schemas.microsoft.com/office/powerpoint/2010/main" val="2524731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F432582-15CE-49CB-8437-7704870064BE}"/>
              </a:ext>
            </a:extLst>
          </p:cNvPr>
          <p:cNvSpPr txBox="1"/>
          <p:nvPr/>
        </p:nvSpPr>
        <p:spPr>
          <a:xfrm>
            <a:off x="2716695" y="5165034"/>
            <a:ext cx="7543800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শ্রেণী ব্যাপ্তি ৫ ধরে গনসংখ্যা সারনি তৈরি কর।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096933-6EC8-40E1-A295-7BCC8C465AF2}"/>
              </a:ext>
            </a:extLst>
          </p:cNvPr>
          <p:cNvSpPr/>
          <p:nvPr/>
        </p:nvSpPr>
        <p:spPr>
          <a:xfrm>
            <a:off x="2120348" y="1954454"/>
            <a:ext cx="8259415" cy="2585323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5400" dirty="0">
                <a:latin typeface="NikoshBAN" pitchFamily="2" charset="0"/>
                <a:cs typeface="NikoshBAN" pitchFamily="2" charset="0"/>
              </a:rPr>
              <a:t>৬,৩,৪,৭,১০,৮,৫,৬,৪,৩,২,৬,৮,৯,৫,৪,৩,৭,৬,৫,৩,৪,৮,৫,৯,৩,৫,৭,৬,৯, ৫,৮,৪,৬,১০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AEA779E-C2F6-4DA4-8B94-8C01E84F7566}"/>
              </a:ext>
            </a:extLst>
          </p:cNvPr>
          <p:cNvSpPr/>
          <p:nvPr/>
        </p:nvSpPr>
        <p:spPr>
          <a:xfrm>
            <a:off x="4147930" y="569843"/>
            <a:ext cx="3339548" cy="7589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78181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FB67AAB-FBD4-4816-AE3E-9020FB1D8912}"/>
              </a:ext>
            </a:extLst>
          </p:cNvPr>
          <p:cNvSpPr txBox="1"/>
          <p:nvPr/>
        </p:nvSpPr>
        <p:spPr>
          <a:xfrm>
            <a:off x="755374" y="2002976"/>
            <a:ext cx="10257183" cy="35394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৮৬,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৯,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৩৩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৫২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৮,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৫৫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৫৫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৯,৪৩,৬৬,৪৪,৭৭,৩৪,৮৩,৮৭,৫৪,২১,২২,৪৫,৮৮ </a:t>
            </a:r>
            <a:endParaRPr lang="bn-IN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lvl="1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IN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 গুলিকে মানের ক্রমানুসারে সাজাও</a:t>
            </a:r>
            <a:r>
              <a:rPr lang="en-US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lvl="1"/>
            <a:endParaRPr lang="en-US" sz="4000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3EC1497-A323-4655-B941-1C757C9FB96B}"/>
              </a:ext>
            </a:extLst>
          </p:cNvPr>
          <p:cNvSpPr/>
          <p:nvPr/>
        </p:nvSpPr>
        <p:spPr>
          <a:xfrm>
            <a:off x="4585252" y="327788"/>
            <a:ext cx="2385391" cy="14179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E9EA53-9B8B-48B9-9689-50261D9C9216}"/>
              </a:ext>
            </a:extLst>
          </p:cNvPr>
          <p:cNvSpPr/>
          <p:nvPr/>
        </p:nvSpPr>
        <p:spPr>
          <a:xfrm>
            <a:off x="4770508" y="467197"/>
            <a:ext cx="18293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987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E686144-1346-4BD1-BA2D-528BCA9942CB}"/>
              </a:ext>
            </a:extLst>
          </p:cNvPr>
          <p:cNvSpPr txBox="1"/>
          <p:nvPr/>
        </p:nvSpPr>
        <p:spPr>
          <a:xfrm>
            <a:off x="1007165" y="3908765"/>
            <a:ext cx="9647583" cy="14465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৩৩,৭৬,৩৩,৪৪,৭৬,৩২,৫৪,২২,৬৬,৮৭,২১,৬৫,৩৯,৩৫,৫১,৫০,৪৪,৫৬,৬৪, ৭৫,৭৮।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7FEC37-A63A-4763-97CD-1BF1D6EF421B}"/>
              </a:ext>
            </a:extLst>
          </p:cNvPr>
          <p:cNvSpPr txBox="1"/>
          <p:nvPr/>
        </p:nvSpPr>
        <p:spPr>
          <a:xfrm>
            <a:off x="1007166" y="5718313"/>
            <a:ext cx="10151164" cy="76944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শ্রেনি</a:t>
            </a:r>
            <a:r>
              <a:rPr lang="en-US" sz="4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ব্যাপ্তি</a:t>
            </a:r>
            <a:r>
              <a:rPr lang="en-US" sz="4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৫ধরে </a:t>
            </a:r>
            <a:r>
              <a:rPr lang="en-US" sz="44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গণসংখ্যা</a:t>
            </a:r>
            <a:r>
              <a:rPr lang="en-US" sz="4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সারণি</a:t>
            </a:r>
            <a:r>
              <a:rPr lang="en-US" sz="4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4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9F44C83-A091-4C01-A6F9-ADF5F8486F82}"/>
              </a:ext>
            </a:extLst>
          </p:cNvPr>
          <p:cNvSpPr/>
          <p:nvPr/>
        </p:nvSpPr>
        <p:spPr>
          <a:xfrm>
            <a:off x="4602408" y="384313"/>
            <a:ext cx="2670924" cy="923330"/>
          </a:xfrm>
          <a:prstGeom prst="rect">
            <a:avLst/>
          </a:prstGeom>
          <a:solidFill>
            <a:srgbClr val="92D05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IN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8A4A5402-EFEE-4220-BE62-CBE79E3AB9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6394" y="1431092"/>
            <a:ext cx="3742952" cy="2354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20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6CE7133-72B1-429A-96FE-1658C1CCD1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844" y="392596"/>
            <a:ext cx="7991060" cy="5993295"/>
          </a:xfrm>
          <a:prstGeom prst="rect">
            <a:avLst/>
          </a:prstGeom>
        </p:spPr>
      </p:pic>
      <p:sp>
        <p:nvSpPr>
          <p:cNvPr id="5" name="Title 2">
            <a:extLst>
              <a:ext uri="{FF2B5EF4-FFF2-40B4-BE49-F238E27FC236}">
                <a16:creationId xmlns:a16="http://schemas.microsoft.com/office/drawing/2014/main" id="{F2EC24E4-0A22-47FE-808E-41D04BDAC532}"/>
              </a:ext>
            </a:extLst>
          </p:cNvPr>
          <p:cNvSpPr txBox="1">
            <a:spLocks/>
          </p:cNvSpPr>
          <p:nvPr/>
        </p:nvSpPr>
        <p:spPr>
          <a:xfrm>
            <a:off x="3831866" y="1989483"/>
            <a:ext cx="4528268" cy="1585219"/>
          </a:xfrm>
          <a:prstGeom prst="rect">
            <a:avLst/>
          </a:prstGeom>
          <a:noFill/>
        </p:spPr>
        <p:txBody>
          <a:bodyPr numCol="1">
            <a:prstTxWarp prst="textDeflate">
              <a:avLst/>
            </a:prstTxWarp>
            <a:noAutofit/>
            <a:scene3d>
              <a:camera prst="perspectiveLeft"/>
              <a:lightRig rig="threePt" dir="t"/>
            </a:scene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dirty="0" err="1">
                <a:ln>
                  <a:solidFill>
                    <a:srgbClr val="0000FF"/>
                  </a:solidFill>
                </a:ln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600" b="1" dirty="0">
                <a:ln>
                  <a:solidFill>
                    <a:srgbClr val="0000FF"/>
                  </a:solidFill>
                </a:ln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ln>
                  <a:solidFill>
                    <a:srgbClr val="0000FF"/>
                  </a:solidFill>
                </a:ln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3600" b="1" dirty="0">
              <a:ln>
                <a:solidFill>
                  <a:srgbClr val="0000FF"/>
                </a:solidFill>
              </a:ln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80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9678C74-77A8-4A0C-A99B-974271DABF14}"/>
              </a:ext>
            </a:extLst>
          </p:cNvPr>
          <p:cNvSpPr/>
          <p:nvPr/>
        </p:nvSpPr>
        <p:spPr>
          <a:xfrm>
            <a:off x="755374" y="628530"/>
            <a:ext cx="6016487" cy="4553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n-IN" altLang="en-US" sz="4400" b="1" u="sng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altLang="en-US" sz="4400" b="1" u="sng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spcBef>
                <a:spcPts val="1800"/>
              </a:spcBef>
            </a:pPr>
            <a:r>
              <a:rPr lang="en-US" altLang="en-US" sz="2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জনাব</a:t>
            </a: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টিটু</a:t>
            </a: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রঞ্জন</a:t>
            </a: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দাস</a:t>
            </a: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>
              <a:spcBef>
                <a:spcPts val="1800"/>
              </a:spcBef>
            </a:pPr>
            <a:r>
              <a:rPr lang="bn-IN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  <a:endParaRPr lang="en-US" altLang="en-US" sz="2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spcBef>
                <a:spcPts val="1800"/>
              </a:spcBef>
            </a:pPr>
            <a:r>
              <a:rPr lang="en-US" altLang="en-US" sz="2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মাহমুদাবাদ</a:t>
            </a: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altLang="en-US" sz="2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বাড়বকুন্ড</a:t>
            </a: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altLang="en-US" sz="2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সীতাকুন্ড</a:t>
            </a: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>
              <a:spcBef>
                <a:spcPts val="1800"/>
              </a:spcBef>
            </a:pP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Email: titudasmh@gamil.com</a:t>
            </a:r>
          </a:p>
          <a:p>
            <a:pPr algn="ctr">
              <a:spcBef>
                <a:spcPts val="1800"/>
              </a:spcBef>
            </a:pPr>
            <a:endParaRPr lang="en-US" altLang="en-US" sz="2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spcBef>
                <a:spcPct val="50000"/>
              </a:spcBef>
            </a:pPr>
            <a:endParaRPr lang="en-US" alt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8409A9-BEFF-40FB-ACD9-A2E97D7393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6548" y="495897"/>
            <a:ext cx="4132114" cy="4943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01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0392554-2755-4A90-B783-535533B3B6BA}"/>
              </a:ext>
            </a:extLst>
          </p:cNvPr>
          <p:cNvSpPr txBox="1"/>
          <p:nvPr/>
        </p:nvSpPr>
        <p:spPr>
          <a:xfrm>
            <a:off x="1141012" y="397564"/>
            <a:ext cx="9235440" cy="5001369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115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গণিত</a:t>
            </a:r>
          </a:p>
          <a:p>
            <a:pPr algn="ctr"/>
            <a:r>
              <a:rPr lang="bn-BD" sz="6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শ্রেণি-</a:t>
            </a:r>
            <a:r>
              <a:rPr lang="en-US" sz="6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7ম </a:t>
            </a:r>
            <a:r>
              <a:rPr lang="bn-BD" sz="6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		</a:t>
            </a:r>
            <a:endParaRPr lang="en-US" sz="66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সময়-</a:t>
            </a:r>
            <a:r>
              <a:rPr lang="en-US" sz="6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৫০</a:t>
            </a:r>
            <a:r>
              <a:rPr lang="bn-BD" sz="6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মিনিট</a:t>
            </a:r>
            <a:endParaRPr lang="en-US" sz="6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70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7DE4D14D-312B-4A91-8E5A-CF246459B0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383" y="216383"/>
            <a:ext cx="5709434" cy="4130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29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41BEF59-4420-440A-9D7D-222B1FA8CD6F}"/>
              </a:ext>
            </a:extLst>
          </p:cNvPr>
          <p:cNvSpPr txBox="1"/>
          <p:nvPr/>
        </p:nvSpPr>
        <p:spPr>
          <a:xfrm>
            <a:off x="4253948" y="609600"/>
            <a:ext cx="3684104" cy="646331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31B79B-8E6B-43E3-BDCF-04B405004AD2}"/>
              </a:ext>
            </a:extLst>
          </p:cNvPr>
          <p:cNvSpPr txBox="1"/>
          <p:nvPr/>
        </p:nvSpPr>
        <p:spPr>
          <a:xfrm>
            <a:off x="4253948" y="2967335"/>
            <a:ext cx="4015408" cy="92333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উপাত্ত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150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BE9A6DB-97CF-4009-BD1D-CABDF7F6048F}"/>
              </a:ext>
            </a:extLst>
          </p:cNvPr>
          <p:cNvSpPr txBox="1"/>
          <p:nvPr/>
        </p:nvSpPr>
        <p:spPr>
          <a:xfrm>
            <a:off x="1219200" y="2903528"/>
            <a:ext cx="9037983" cy="255454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শিক্ষাথীরা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গনসংখ্যা সারনি কি তা ব্যাখ্যা ক্রতে পারবে।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উপাত্তের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শ্রেণী ব্যবধানের মাধ্যমে অবিন্যস্ত উপাত্ত বিন্যাস্ত আকারে প্রকাশ করতে পারবে।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5270B9F-BB3B-4D49-822F-312666D9C76C}"/>
              </a:ext>
            </a:extLst>
          </p:cNvPr>
          <p:cNvSpPr/>
          <p:nvPr/>
        </p:nvSpPr>
        <p:spPr>
          <a:xfrm>
            <a:off x="4280452" y="357809"/>
            <a:ext cx="1987826" cy="8348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শিক্ষণফল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69127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5DE3B09-AA17-4A91-B085-BB0C615AD1DE}"/>
              </a:ext>
            </a:extLst>
          </p:cNvPr>
          <p:cNvSpPr/>
          <p:nvPr/>
        </p:nvSpPr>
        <p:spPr>
          <a:xfrm>
            <a:off x="1451113" y="569843"/>
            <a:ext cx="10005391" cy="5718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0C1B12-4185-4DE1-A10A-4BF04BF7703E}"/>
              </a:ext>
            </a:extLst>
          </p:cNvPr>
          <p:cNvSpPr txBox="1"/>
          <p:nvPr/>
        </p:nvSpPr>
        <p:spPr>
          <a:xfrm>
            <a:off x="2345633" y="1664013"/>
            <a:ext cx="8395254" cy="286232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৬,৩,৪,৭,১০,৮,৫,৬,৪,৩,২,৬,৮,৯,৫,৪,৩,৭,৬,৫,৩,৪,৮,৫,৯,৩,৫,৭,৬,৯, ৫,৮,৪,৬,১০ </a:t>
            </a:r>
          </a:p>
        </p:txBody>
      </p:sp>
    </p:spTree>
    <p:extLst>
      <p:ext uri="{BB962C8B-B14F-4D97-AF65-F5344CB8AC3E}">
        <p14:creationId xmlns:p14="http://schemas.microsoft.com/office/powerpoint/2010/main" val="217356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248AB02-EA77-4A17-8156-9686A84FA72B}"/>
              </a:ext>
            </a:extLst>
          </p:cNvPr>
          <p:cNvSpPr/>
          <p:nvPr/>
        </p:nvSpPr>
        <p:spPr>
          <a:xfrm>
            <a:off x="4784035" y="397565"/>
            <a:ext cx="2491408" cy="6361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F5C12AE-5920-4059-AF51-7530EB73C8F8}"/>
              </a:ext>
            </a:extLst>
          </p:cNvPr>
          <p:cNvSpPr/>
          <p:nvPr/>
        </p:nvSpPr>
        <p:spPr>
          <a:xfrm>
            <a:off x="1881808" y="1338470"/>
            <a:ext cx="8295861" cy="5121965"/>
          </a:xfrm>
          <a:prstGeom prst="roundRect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B7FEB2-CB6C-45DB-AA8E-ACE355ACFC20}"/>
              </a:ext>
            </a:extLst>
          </p:cNvPr>
          <p:cNvSpPr txBox="1"/>
          <p:nvPr/>
        </p:nvSpPr>
        <p:spPr>
          <a:xfrm>
            <a:off x="2703444" y="2526052"/>
            <a:ext cx="6771860" cy="258532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5400" dirty="0">
                <a:latin typeface="NikoshBAN" pitchFamily="2" charset="0"/>
                <a:cs typeface="NikoshBAN" pitchFamily="2" charset="0"/>
              </a:rPr>
              <a:t>৬,৩,৪,৭,১০,৮,৫,৬,৪,৩,২,৬,৮,৯,৫,৪,৩,৭,৬,৫,৩,৪,৮,৫,৯,৩,৫,৭,৬,৯, ৫,৮,৪,৬,১০ </a:t>
            </a:r>
          </a:p>
        </p:txBody>
      </p:sp>
    </p:spTree>
    <p:extLst>
      <p:ext uri="{BB962C8B-B14F-4D97-AF65-F5344CB8AC3E}">
        <p14:creationId xmlns:p14="http://schemas.microsoft.com/office/powerpoint/2010/main" val="419204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4AE9464-2619-4B52-BA06-A72CEDFCED7A}"/>
              </a:ext>
            </a:extLst>
          </p:cNvPr>
          <p:cNvSpPr/>
          <p:nvPr/>
        </p:nvSpPr>
        <p:spPr>
          <a:xfrm>
            <a:off x="821635" y="1504121"/>
            <a:ext cx="10045148" cy="2308324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BD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মানের উধক্রমানুসারে সাজান হলঃ</a:t>
            </a:r>
          </a:p>
          <a:p>
            <a:r>
              <a: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২,৩,৩,৩,৩,৩,৪,৪,৪,৪,৪,৫,৫,৫,৫,৫,৫,৬,৬,৬,৬,৬,৬,৭,৭,৭,৮,৮,৮,৮,৯,৯,৯,১০,১০। </a:t>
            </a:r>
          </a:p>
        </p:txBody>
      </p:sp>
    </p:spTree>
    <p:extLst>
      <p:ext uri="{BB962C8B-B14F-4D97-AF65-F5344CB8AC3E}">
        <p14:creationId xmlns:p14="http://schemas.microsoft.com/office/powerpoint/2010/main" val="2957167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225</Words>
  <Application>Microsoft Office PowerPoint</Application>
  <PresentationFormat>Widescreen</PresentationFormat>
  <Paragraphs>58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Titu das</dc:creator>
  <cp:lastModifiedBy>Titu das</cp:lastModifiedBy>
  <cp:revision>50</cp:revision>
  <dcterms:created xsi:type="dcterms:W3CDTF">2020-11-07T03:48:30Z</dcterms:created>
  <dcterms:modified xsi:type="dcterms:W3CDTF">2020-11-08T03:11:01Z</dcterms:modified>
</cp:coreProperties>
</file>