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B919E-3DD7-49AD-A6C0-F0E8B222E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E5923E-30E9-4828-AAE0-4E00E99B22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C9D3FE-47F2-4D91-B6AE-C13EBE3A9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69D7-87C8-4DBA-BD50-CB60B39EE1C9}" type="datetimeFigureOut">
              <a:rPr lang="en-US" smtClean="0"/>
              <a:t>08-Nov-20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8D9BAB-B17F-4DA3-B3AF-100F8B69C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9F5C0-A007-4614-B477-7C67EABEE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53571-833E-40CD-B99C-E0358478D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47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544E4-478C-4A7F-AEE9-835C75E13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7DEAE6-E821-4549-B6EA-C3057905A6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FF325-5861-429A-A030-4ED7001FC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69D7-87C8-4DBA-BD50-CB60B39EE1C9}" type="datetimeFigureOut">
              <a:rPr lang="en-US" smtClean="0"/>
              <a:t>08-Nov-20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E5FA5-D773-4E3E-92A7-B9E6BDE20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AE130-2C66-490E-8AF2-D0757E81F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53571-833E-40CD-B99C-E0358478D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5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86AC62-72F3-44CE-8070-6D14C98D40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74BA69-E964-40C4-B2C0-AD3007D3E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D377F-2FA6-4499-A353-E9697B686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69D7-87C8-4DBA-BD50-CB60B39EE1C9}" type="datetimeFigureOut">
              <a:rPr lang="en-US" smtClean="0"/>
              <a:t>08-Nov-20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F29B4-D30B-47BC-A356-A24F9E546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BC686-C9A8-4886-9047-8428583EB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53571-833E-40CD-B99C-E0358478D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40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6C1B4-8158-4108-BF95-6B1FA3312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1F3F7-3AF0-4DD6-A6A8-4D14E285D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13DF7-5A16-4750-8A1A-5E8569691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69D7-87C8-4DBA-BD50-CB60B39EE1C9}" type="datetimeFigureOut">
              <a:rPr lang="en-US" smtClean="0"/>
              <a:t>08-Nov-20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E62546-1273-4036-8AE9-4C6F8D873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444A1-E8CF-42C4-93C9-5EFAED492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53571-833E-40CD-B99C-E0358478D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55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613B4-E974-4305-A093-AAFBCF4ED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9E256E-B418-4BFF-B609-78A7773E2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B1CBC-51E3-403E-BEC9-AFA019751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69D7-87C8-4DBA-BD50-CB60B39EE1C9}" type="datetimeFigureOut">
              <a:rPr lang="en-US" smtClean="0"/>
              <a:t>08-Nov-20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81F53-ABEA-4302-B314-8FBE4C01C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73A506-0B67-43C9-AEAC-8F4B61228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53571-833E-40CD-B99C-E0358478D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17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2D002-1B1F-49E9-A914-28729A53D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571F5-3B6A-4C61-85C9-FDA137963A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DD143B-6525-4BD1-9DCA-B883120D86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60846D-A8D8-446D-AB94-042DB4E72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69D7-87C8-4DBA-BD50-CB60B39EE1C9}" type="datetimeFigureOut">
              <a:rPr lang="en-US" smtClean="0"/>
              <a:t>08-Nov-20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FB4D25-B877-44D3-BA6B-7A0E53F88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E37BBB-9868-4804-8EF6-573D2D1D8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53571-833E-40CD-B99C-E0358478D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73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435BF-26D2-4478-AC10-CFE529BDF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86EEBE-8234-4211-9AFB-DE87C18316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6F1BFE-9832-4920-8DB5-C926F1A0D4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5B71F5-96AB-4E2C-B396-42E97A174F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D4AC07-BA78-4D10-879B-F81DE3D105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B83217-22E5-42C9-896D-3B801D310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69D7-87C8-4DBA-BD50-CB60B39EE1C9}" type="datetimeFigureOut">
              <a:rPr lang="en-US" smtClean="0"/>
              <a:t>08-Nov-20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3049E7-A9CD-4699-B0E8-459B68B9D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E82699-8B3B-460C-B1FE-90F285A00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53571-833E-40CD-B99C-E0358478D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00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AD107-8953-448D-9B0B-9282E715A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880B45-A1AB-4099-A8C0-074041350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69D7-87C8-4DBA-BD50-CB60B39EE1C9}" type="datetimeFigureOut">
              <a:rPr lang="en-US" smtClean="0"/>
              <a:t>08-Nov-20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587836-C36A-40F7-A348-D554BD6CD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7E040C-F170-4E6D-9345-842A94BA5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53571-833E-40CD-B99C-E0358478D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274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B3B748-DEEB-4662-ABDD-B231C17A6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69D7-87C8-4DBA-BD50-CB60B39EE1C9}" type="datetimeFigureOut">
              <a:rPr lang="en-US" smtClean="0"/>
              <a:t>08-Nov-20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9DC27A-75EC-48CF-B2B2-9CE705716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9C9B5D-D1D8-4831-BABC-CE7EE0C6C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53571-833E-40CD-B99C-E0358478D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820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9FDC1-9407-4EEF-B960-DC7C1DFF7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C21A8-527A-4A8A-8D44-60480EFBC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4B9D92-EBD8-4DA6-BE45-0271117D13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FB026E-21C2-4BB2-A0FE-151185D52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69D7-87C8-4DBA-BD50-CB60B39EE1C9}" type="datetimeFigureOut">
              <a:rPr lang="en-US" smtClean="0"/>
              <a:t>08-Nov-20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98EF12-AC99-4FD9-BD76-44DF3F6CA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CD4C0A-1A84-4B10-864E-707F08652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53571-833E-40CD-B99C-E0358478D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536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BC4E7-852B-4AEE-AECE-72FEA1BEB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A795DC-2691-46A4-B810-C837F2E7F9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EE99AC-F6CF-47ED-8209-50C21C39E2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04C3A-6A2D-47E4-A1EF-6DD410A5A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69D7-87C8-4DBA-BD50-CB60B39EE1C9}" type="datetimeFigureOut">
              <a:rPr lang="en-US" smtClean="0"/>
              <a:t>08-Nov-20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FC9899-AA99-4A04-BAAD-AD04DC578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640B4F-FD60-4D7B-88EF-53AA12FD2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53571-833E-40CD-B99C-E0358478D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197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0A7C5B-F742-4DDA-87CF-B59D35BE2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29CA7F-A751-41D4-872B-ECA741BB5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44AE9-FE5F-4698-ADFF-1AC0F7DC93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969D7-87C8-4DBA-BD50-CB60B39EE1C9}" type="datetimeFigureOut">
              <a:rPr lang="en-US" smtClean="0"/>
              <a:t>08-Nov-20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78CA6-A742-46D8-81B4-2E63E77B61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90FF6-BAEE-4979-8275-66FB66D4DD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53571-833E-40CD-B99C-E0358478D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719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5C27E76-9173-4796-8F5B-3E2E9AE80AD6}"/>
              </a:ext>
            </a:extLst>
          </p:cNvPr>
          <p:cNvSpPr txBox="1"/>
          <p:nvPr/>
        </p:nvSpPr>
        <p:spPr>
          <a:xfrm>
            <a:off x="3294679" y="5569870"/>
            <a:ext cx="5238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গোলাপের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/>
              <a:t>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7D88CB-C485-4295-B7FE-1931497C23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385" y="588895"/>
            <a:ext cx="6735196" cy="378432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98161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1A1423D-9783-4C42-99E2-76F26842135F}"/>
              </a:ext>
            </a:extLst>
          </p:cNvPr>
          <p:cNvSpPr/>
          <p:nvPr/>
        </p:nvSpPr>
        <p:spPr>
          <a:xfrm>
            <a:off x="795130" y="1126435"/>
            <a:ext cx="9700592" cy="52478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2833B1-EA36-4933-896B-A2DAB9A0E8D7}"/>
              </a:ext>
            </a:extLst>
          </p:cNvPr>
          <p:cNvSpPr txBox="1"/>
          <p:nvPr/>
        </p:nvSpPr>
        <p:spPr>
          <a:xfrm>
            <a:off x="2252870" y="1656522"/>
            <a:ext cx="72886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উপাত্তসমূহকে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উর্ধ্বক্রমে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সাজানো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হলোঃ</a:t>
            </a:r>
            <a:r>
              <a:rPr lang="en-US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৩০,৩০,৩৫,৪০,৪০,৫০,৬০,৬০,৬০,৬৫,৭০,৭০,৭৫,৭৫,৮০,৮৫,৯০,৯০,১০০।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453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67C61B9-0472-474C-B928-B67CDB4A9892}"/>
              </a:ext>
            </a:extLst>
          </p:cNvPr>
          <p:cNvSpPr/>
          <p:nvPr/>
        </p:nvSpPr>
        <p:spPr>
          <a:xfrm>
            <a:off x="967409" y="662609"/>
            <a:ext cx="9197008" cy="54731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3034F4-3A7C-4850-81F5-9358EC9A88C4}"/>
              </a:ext>
            </a:extLst>
          </p:cNvPr>
          <p:cNvSpPr txBox="1"/>
          <p:nvPr/>
        </p:nvSpPr>
        <p:spPr>
          <a:xfrm>
            <a:off x="1139687" y="914400"/>
            <a:ext cx="902473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উপাত্তসমূহকে</a:t>
            </a:r>
            <a:r>
              <a:rPr lang="en-US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মানের</a:t>
            </a:r>
            <a:r>
              <a:rPr lang="en-US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অধঃক্রমে</a:t>
            </a:r>
            <a:r>
              <a:rPr lang="en-US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সাজানো</a:t>
            </a:r>
            <a:r>
              <a:rPr lang="en-US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হলোঃ</a:t>
            </a:r>
            <a:r>
              <a:rPr lang="en-US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১০০,৯৫,৯০,৯০,৮৫,৮০,৭৫,৭৫,৭০,৬৫,৬০,৬০,৬০,৫০,৪০,৪০,৩৫,৩০,৩০।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61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AC90566-3645-4243-ACB0-6B1E940A8AF8}"/>
              </a:ext>
            </a:extLst>
          </p:cNvPr>
          <p:cNvSpPr/>
          <p:nvPr/>
        </p:nvSpPr>
        <p:spPr>
          <a:xfrm>
            <a:off x="4161183" y="675861"/>
            <a:ext cx="3048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320EFB-AB58-49E5-888D-6F28B8DA404E}"/>
              </a:ext>
            </a:extLst>
          </p:cNvPr>
          <p:cNvSpPr txBox="1"/>
          <p:nvPr/>
        </p:nvSpPr>
        <p:spPr>
          <a:xfrm>
            <a:off x="3366052" y="2828835"/>
            <a:ext cx="5459896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বিন্যাস্ত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উপাত্ত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অবিন্যাস্ত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উপাত্ত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41063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E05C1A6-6B95-4DC1-8F3A-A330694AEEB8}"/>
              </a:ext>
            </a:extLst>
          </p:cNvPr>
          <p:cNvSpPr/>
          <p:nvPr/>
        </p:nvSpPr>
        <p:spPr>
          <a:xfrm>
            <a:off x="4465983" y="477078"/>
            <a:ext cx="2915478" cy="11926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F0D42DE-F793-4D7B-896E-F6EFD32AA434}"/>
              </a:ext>
            </a:extLst>
          </p:cNvPr>
          <p:cNvSpPr/>
          <p:nvPr/>
        </p:nvSpPr>
        <p:spPr>
          <a:xfrm>
            <a:off x="2769704" y="2623930"/>
            <a:ext cx="7142922" cy="2438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উপাত্তসমূহকে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উর্ধ্বক্রমে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সাজাও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৩৩,২২,৬৫,৮৭,৮৯,২১,৪৪,৩৩,৪৫,৬৫,৭৬,২৩,৫৬,৭৬,৮৭,৮৮। </a:t>
            </a:r>
          </a:p>
        </p:txBody>
      </p:sp>
    </p:spTree>
    <p:extLst>
      <p:ext uri="{BB962C8B-B14F-4D97-AF65-F5344CB8AC3E}">
        <p14:creationId xmlns:p14="http://schemas.microsoft.com/office/powerpoint/2010/main" val="4025435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B6FB78-1AE4-4AAB-8BB5-163D8BBF86A6}"/>
              </a:ext>
            </a:extLst>
          </p:cNvPr>
          <p:cNvSpPr txBox="1"/>
          <p:nvPr/>
        </p:nvSpPr>
        <p:spPr>
          <a:xfrm>
            <a:off x="1007165" y="3908765"/>
            <a:ext cx="9647583" cy="14465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৩৩,৭৬,৩৩,৪৪,৭৬,৩২,৫৪,২২,৬৬,৮৭,২১,৬৫,৩৯,৩৫,৫১,৫০,৪৪,৫৬,৬৪, ৭৫,৭৮।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293BA8B-726C-4E98-ABD7-6D381EAB4805}"/>
              </a:ext>
            </a:extLst>
          </p:cNvPr>
          <p:cNvSpPr/>
          <p:nvPr/>
        </p:nvSpPr>
        <p:spPr>
          <a:xfrm>
            <a:off x="4602408" y="384313"/>
            <a:ext cx="2670924" cy="923330"/>
          </a:xfrm>
          <a:prstGeom prst="rect">
            <a:avLst/>
          </a:prstGeom>
          <a:solidFill>
            <a:srgbClr val="92D05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4AF0EF-A282-4D32-BAE6-4DB2B12531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6394" y="1431092"/>
            <a:ext cx="3742952" cy="235422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B7A66B5-EB62-49F0-B659-AF4C0344AAB8}"/>
              </a:ext>
            </a:extLst>
          </p:cNvPr>
          <p:cNvSpPr txBox="1"/>
          <p:nvPr/>
        </p:nvSpPr>
        <p:spPr>
          <a:xfrm>
            <a:off x="1152938" y="5883965"/>
            <a:ext cx="9740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উপাত্ত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গুলোকে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মানের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উর্ধ্বক্রমে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অধঃক্রম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অনুসারে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সাজাও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1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A109503-6F83-4355-B3F0-F42A031748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844" y="392596"/>
            <a:ext cx="7991060" cy="5993295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F3CFBE13-F948-4484-A093-362E4890ABCA}"/>
              </a:ext>
            </a:extLst>
          </p:cNvPr>
          <p:cNvSpPr txBox="1">
            <a:spLocks/>
          </p:cNvSpPr>
          <p:nvPr/>
        </p:nvSpPr>
        <p:spPr>
          <a:xfrm>
            <a:off x="3831866" y="1989483"/>
            <a:ext cx="4528268" cy="1585219"/>
          </a:xfrm>
          <a:prstGeom prst="rect">
            <a:avLst/>
          </a:prstGeom>
          <a:noFill/>
        </p:spPr>
        <p:txBody>
          <a:bodyPr numCol="1">
            <a:prstTxWarp prst="textDeflate">
              <a:avLst/>
            </a:prstTxWarp>
            <a:noAutofit/>
            <a:scene3d>
              <a:camera prst="perspectiveLeft"/>
              <a:lightRig rig="threePt" dir="t"/>
            </a:scene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 err="1">
                <a:ln>
                  <a:solidFill>
                    <a:srgbClr val="0000FF"/>
                  </a:solidFill>
                </a:ln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600" b="1" dirty="0">
                <a:ln>
                  <a:solidFill>
                    <a:srgbClr val="0000FF"/>
                  </a:solidFill>
                </a:ln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ln>
                  <a:solidFill>
                    <a:srgbClr val="0000FF"/>
                  </a:solidFill>
                </a:ln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3600" b="1" dirty="0">
              <a:ln>
                <a:solidFill>
                  <a:srgbClr val="0000FF"/>
                </a:solidFill>
              </a:ln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91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A490AC-8FC1-443D-84B2-4A0175F7AA14}"/>
              </a:ext>
            </a:extLst>
          </p:cNvPr>
          <p:cNvSpPr/>
          <p:nvPr/>
        </p:nvSpPr>
        <p:spPr>
          <a:xfrm>
            <a:off x="755374" y="628530"/>
            <a:ext cx="6016487" cy="4553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n-IN" altLang="en-US" sz="4400" b="1" u="sng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altLang="en-US" sz="4400" b="1" u="sng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spcBef>
                <a:spcPts val="1800"/>
              </a:spcBef>
            </a:pP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জনাব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টিটু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রঞ্জন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দাস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>
              <a:spcBef>
                <a:spcPts val="1800"/>
              </a:spcBef>
            </a:pPr>
            <a:r>
              <a:rPr lang="bn-IN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  <a:endParaRPr lang="en-US" altLang="en-US" sz="2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spcBef>
                <a:spcPts val="1800"/>
              </a:spcBef>
            </a:pP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মাহমুদাবাদ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বাড়বকুন্ড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সীতাকুন্ড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>
              <a:spcBef>
                <a:spcPts val="1800"/>
              </a:spcBef>
            </a:pP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Email: titudasmh@gamil.com</a:t>
            </a:r>
          </a:p>
          <a:p>
            <a:pPr algn="ctr">
              <a:spcBef>
                <a:spcPts val="1800"/>
              </a:spcBef>
            </a:pPr>
            <a:endParaRPr lang="en-US" altLang="en-US" sz="2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spcBef>
                <a:spcPct val="50000"/>
              </a:spcBef>
            </a:pPr>
            <a:endParaRPr lang="en-US" alt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0BE9B31-ACEC-4593-A4C5-98938122A8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548" y="495897"/>
            <a:ext cx="4132114" cy="494335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63854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A883AD1-4A06-4B20-8E49-62D5E4CCE546}"/>
              </a:ext>
            </a:extLst>
          </p:cNvPr>
          <p:cNvSpPr txBox="1"/>
          <p:nvPr/>
        </p:nvSpPr>
        <p:spPr>
          <a:xfrm>
            <a:off x="2299251" y="1338468"/>
            <a:ext cx="7301949" cy="3231654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bn-BD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গণিত</a:t>
            </a:r>
          </a:p>
          <a:p>
            <a:pPr algn="ctr"/>
            <a:r>
              <a:rPr lang="bn-BD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শ্রেণি-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6ষ্ঠ </a:t>
            </a:r>
            <a:r>
              <a:rPr lang="bn-BD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	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৮ম </a:t>
            </a:r>
            <a:r>
              <a:rPr lang="bn-BD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	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সময়-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৫০</a:t>
            </a:r>
            <a:r>
              <a:rPr lang="bn-BD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মিনিট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68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445125F-AEE7-4880-8DA3-93205AE5EFA4}"/>
              </a:ext>
            </a:extLst>
          </p:cNvPr>
          <p:cNvSpPr/>
          <p:nvPr/>
        </p:nvSpPr>
        <p:spPr>
          <a:xfrm>
            <a:off x="781878" y="886645"/>
            <a:ext cx="9568070" cy="54478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B77AA21-047E-46A5-880B-263BEAC80CCC}"/>
              </a:ext>
            </a:extLst>
          </p:cNvPr>
          <p:cNvSpPr txBox="1"/>
          <p:nvPr/>
        </p:nvSpPr>
        <p:spPr>
          <a:xfrm>
            <a:off x="3796748" y="1653209"/>
            <a:ext cx="5499652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11,9,12,13,14,15,10,14,10,16,09,10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182089-7C7B-47AA-B57A-82F58F0F95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30" y="1166963"/>
            <a:ext cx="2566367" cy="2443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59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673956-0454-4B1F-B96E-20FA620D13B5}"/>
              </a:ext>
            </a:extLst>
          </p:cNvPr>
          <p:cNvSpPr txBox="1"/>
          <p:nvPr/>
        </p:nvSpPr>
        <p:spPr>
          <a:xfrm>
            <a:off x="4572000" y="1007165"/>
            <a:ext cx="3684104" cy="646331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3E7AF6-5A56-44C2-94A4-9771E768BF25}"/>
              </a:ext>
            </a:extLst>
          </p:cNvPr>
          <p:cNvSpPr txBox="1"/>
          <p:nvPr/>
        </p:nvSpPr>
        <p:spPr>
          <a:xfrm>
            <a:off x="4572000" y="3364900"/>
            <a:ext cx="4015408" cy="92333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উপাত্ত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9400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BDAF1C-DF47-4AD6-B694-F839A8D46F07}"/>
              </a:ext>
            </a:extLst>
          </p:cNvPr>
          <p:cNvSpPr txBox="1"/>
          <p:nvPr/>
        </p:nvSpPr>
        <p:spPr>
          <a:xfrm>
            <a:off x="1219200" y="2903528"/>
            <a:ext cx="9037983" cy="206210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শিক্ষাথীরা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উপাত্ত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  <a:p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বিন্যস্ত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উপাত্ত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অবিন্যস্ত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উপাত্ত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সর্ম্পকে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IN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উপাত্ত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গুলোকে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মানের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উর্ধ্বক্রমে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অধঃক্রম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অনুসারে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সাজাও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8142F9A-09D0-47AD-82B4-864B696740B5}"/>
              </a:ext>
            </a:extLst>
          </p:cNvPr>
          <p:cNvSpPr/>
          <p:nvPr/>
        </p:nvSpPr>
        <p:spPr>
          <a:xfrm>
            <a:off x="4280452" y="357809"/>
            <a:ext cx="1987826" cy="8348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শিক্ষণফল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576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6A157AD-6113-4447-8C79-48F4ABE40648}"/>
              </a:ext>
            </a:extLst>
          </p:cNvPr>
          <p:cNvSpPr/>
          <p:nvPr/>
        </p:nvSpPr>
        <p:spPr>
          <a:xfrm>
            <a:off x="1669774" y="1060174"/>
            <a:ext cx="7686261" cy="39889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৩০,৪০,৩৫,৫০,৬০,৭০,৬৫,৬০,৩০,৮০,৭৫,৯০,৯৫,৮৫। </a:t>
            </a:r>
          </a:p>
        </p:txBody>
      </p:sp>
    </p:spTree>
    <p:extLst>
      <p:ext uri="{BB962C8B-B14F-4D97-AF65-F5344CB8AC3E}">
        <p14:creationId xmlns:p14="http://schemas.microsoft.com/office/powerpoint/2010/main" val="2027743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A382E9F-9496-4393-A007-2C71AE28691F}"/>
              </a:ext>
            </a:extLst>
          </p:cNvPr>
          <p:cNvSpPr/>
          <p:nvPr/>
        </p:nvSpPr>
        <p:spPr>
          <a:xfrm>
            <a:off x="410816" y="556591"/>
            <a:ext cx="11330609" cy="59502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EF3AFE-B6CA-4E52-9639-895E250D923E}"/>
              </a:ext>
            </a:extLst>
          </p:cNvPr>
          <p:cNvSpPr txBox="1"/>
          <p:nvPr/>
        </p:nvSpPr>
        <p:spPr>
          <a:xfrm>
            <a:off x="821636" y="1391478"/>
            <a:ext cx="9674086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তথ্যঃ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গবেষণা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অনুসন্ধান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সংগ্রহীত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পর্যবেক্ষণ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বস্তুকে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AF6870-D4F1-4460-98ED-575848905760}"/>
              </a:ext>
            </a:extLst>
          </p:cNvPr>
          <p:cNvSpPr txBox="1"/>
          <p:nvPr/>
        </p:nvSpPr>
        <p:spPr>
          <a:xfrm>
            <a:off x="821636" y="3260035"/>
            <a:ext cx="9541564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উপাত্তঃ</a:t>
            </a:r>
            <a:r>
              <a:rPr lang="en-US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পরিসংখ্যানে</a:t>
            </a:r>
            <a:r>
              <a:rPr lang="en-US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বর্ণিত</a:t>
            </a:r>
            <a:r>
              <a:rPr lang="en-US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সংখ্যাসূচক</a:t>
            </a:r>
            <a:r>
              <a:rPr lang="en-US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তথ্যই</a:t>
            </a:r>
            <a:r>
              <a:rPr lang="en-US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উপাত্ত</a:t>
            </a:r>
            <a:r>
              <a:rPr lang="en-US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90426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D828EB0-9B57-4616-A817-73978FADD66D}"/>
              </a:ext>
            </a:extLst>
          </p:cNvPr>
          <p:cNvSpPr/>
          <p:nvPr/>
        </p:nvSpPr>
        <p:spPr>
          <a:xfrm>
            <a:off x="251791" y="596348"/>
            <a:ext cx="11370365" cy="54068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1A02E0-1E6D-4199-AE18-160580917B2A}"/>
              </a:ext>
            </a:extLst>
          </p:cNvPr>
          <p:cNvSpPr txBox="1"/>
          <p:nvPr/>
        </p:nvSpPr>
        <p:spPr>
          <a:xfrm>
            <a:off x="569843" y="1358348"/>
            <a:ext cx="108137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উপাত্তগুলোকে</a:t>
            </a:r>
            <a:r>
              <a:rPr lang="en-US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বিন্যাস্ত</a:t>
            </a:r>
            <a:r>
              <a:rPr lang="en-US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হলোঃ</a:t>
            </a:r>
            <a:endParaRPr lang="en-US" sz="4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৩০,৩০,৩৫,৪০,৪০,৫০,৬০,৬০,৬০,৬৫,৭০,৭০,৭৫,৭৫,৮০,৮৫,৯০,৯০,১০০।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319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172</Words>
  <Application>Microsoft Office PowerPoint</Application>
  <PresentationFormat>Widescreen</PresentationFormat>
  <Paragraphs>36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Titu das</dc:creator>
  <cp:lastModifiedBy>Titu das</cp:lastModifiedBy>
  <cp:revision>37</cp:revision>
  <dcterms:created xsi:type="dcterms:W3CDTF">2020-11-08T03:17:00Z</dcterms:created>
  <dcterms:modified xsi:type="dcterms:W3CDTF">2020-11-08T04:43:02Z</dcterms:modified>
</cp:coreProperties>
</file>