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5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8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7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7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0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63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9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6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2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5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1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8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08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D8FE61F-8BAB-4D3E-9A5E-2099380B16CF}" type="datetimeFigureOut">
              <a:rPr lang="en-US" smtClean="0"/>
              <a:t>09-Nov-20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14511F-E235-4DE7-AF7B-06883EDE9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4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40971"/>
            <a:ext cx="4566576" cy="3536410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CLASS: 3(THREE)</a:t>
            </a:r>
            <a:br>
              <a:rPr lang="en-US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Subject: English</a:t>
            </a:r>
            <a:br>
              <a:rPr lang="en-US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Unit: 25</a:t>
            </a:r>
            <a:br>
              <a:rPr lang="en-US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Page:50</a:t>
            </a:r>
            <a:br>
              <a:rPr lang="en-US" sz="48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SOUNDS DO THEY MAKE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34727" y="277620"/>
            <a:ext cx="3494250" cy="512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0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  <p:sndAc>
          <p:stSnd>
            <p:snd r:embed="rId2" name="bomb.wav"/>
          </p:stSnd>
        </p:sndAc>
      </p:transition>
    </mc:Choice>
    <mc:Fallback>
      <p:transition spd="slow">
        <p:push dir="u"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086" y="979714"/>
            <a:ext cx="905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 and write in your exercise book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883" y="2325189"/>
            <a:ext cx="3548810" cy="41334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7131" y="3376246"/>
            <a:ext cx="6792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695406" y="3944983"/>
            <a:ext cx="2063931" cy="39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307977" y="3944983"/>
            <a:ext cx="2886892" cy="19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990163"/>
      </p:ext>
    </p:extLst>
  </p:cSld>
  <p:clrMapOvr>
    <a:masterClrMapping/>
  </p:clrMapOvr>
  <p:transition spd="slow">
    <p:randomBar dir="vert"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2293195"/>
            <a:ext cx="5457553" cy="4564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5669" y="3200400"/>
            <a:ext cx="566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</a:t>
            </a:r>
            <a:endParaRPr lang="en-US" sz="6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132320" y="3918857"/>
            <a:ext cx="16851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509760" y="3958046"/>
            <a:ext cx="2155371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171417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2444" y="2605551"/>
            <a:ext cx="4053593" cy="445130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891349" y="3801291"/>
            <a:ext cx="5303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F0"/>
                </a:solidFill>
              </a:rPr>
              <a:t>A</a:t>
            </a:r>
            <a:endParaRPr lang="en-US" sz="6600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58000" y="4689566"/>
            <a:ext cx="2272937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548949" y="4532811"/>
            <a:ext cx="2312125" cy="78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1515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6067" y="1391623"/>
            <a:ext cx="3830683" cy="6579553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667897" y="3344091"/>
            <a:ext cx="414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A</a:t>
            </a:r>
            <a:r>
              <a:rPr lang="en-US" sz="6000" dirty="0" smtClean="0">
                <a:solidFill>
                  <a:srgbClr val="00B0F0"/>
                </a:solidFill>
              </a:rPr>
              <a:t> </a:t>
            </a:r>
            <a:endParaRPr lang="en-US" sz="6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99863" y="4101737"/>
            <a:ext cx="1188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319657" y="4049486"/>
            <a:ext cx="1489166" cy="26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751202"/>
      </p:ext>
    </p:extLst>
  </p:cSld>
  <p:clrMapOvr>
    <a:masterClrMapping/>
  </p:clrMapOvr>
  <p:transition spd="slow">
    <p:comb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469" y="1045029"/>
            <a:ext cx="886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No more today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40" y="2978331"/>
            <a:ext cx="10202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Thank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</a:rPr>
              <a:t>you,See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 you again</a:t>
            </a:r>
            <a:endParaRPr lang="en-US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829" y="4558937"/>
            <a:ext cx="3474720" cy="16459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55326" y="4415246"/>
            <a:ext cx="2377440" cy="193330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9235440" y="4310743"/>
            <a:ext cx="2677886" cy="202474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30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oin.wav"/>
          </p:stSnd>
        </p:sndAc>
      </p:transition>
    </mc:Choice>
    <mc:Fallback>
      <p:transition spd="slow">
        <p:fade/>
        <p:sndAc>
          <p:stSnd>
            <p:snd r:embed="rId2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+mn-lt"/>
              </a:rPr>
              <a:t>IDENTITIES</a:t>
            </a:r>
            <a:endParaRPr lang="en-US" sz="6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577" y="2455817"/>
            <a:ext cx="5636623" cy="3721146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MD. SADEQUL ISLAM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BSc(</a:t>
            </a:r>
            <a:r>
              <a:rPr lang="en-US" dirty="0" err="1" smtClean="0">
                <a:solidFill>
                  <a:srgbClr val="002060"/>
                </a:solidFill>
              </a:rPr>
              <a:t>Honours</a:t>
            </a:r>
            <a:r>
              <a:rPr lang="en-US" dirty="0" smtClean="0">
                <a:solidFill>
                  <a:srgbClr val="002060"/>
                </a:solidFill>
              </a:rPr>
              <a:t>),MSc(Mathematics)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Assistant Teacher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Nitpur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Diarapara</a:t>
            </a:r>
            <a:r>
              <a:rPr lang="en-US" dirty="0" smtClean="0">
                <a:solidFill>
                  <a:srgbClr val="002060"/>
                </a:solidFill>
              </a:rPr>
              <a:t> Model Government Primary School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Porsha,Naogaon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74" y="2379345"/>
            <a:ext cx="5153297" cy="3874089"/>
          </a:xfrm>
        </p:spPr>
      </p:pic>
      <p:sp>
        <p:nvSpPr>
          <p:cNvPr id="4" name="Rectangle 3"/>
          <p:cNvSpPr/>
          <p:nvPr/>
        </p:nvSpPr>
        <p:spPr>
          <a:xfrm>
            <a:off x="4609555" y="4225834"/>
            <a:ext cx="1097280" cy="52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68534" y="4049486"/>
            <a:ext cx="1175657" cy="87521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4611188" y="2022974"/>
            <a:ext cx="1561012" cy="146304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4" y="4956388"/>
            <a:ext cx="3673929" cy="1846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87" y="4993808"/>
            <a:ext cx="1795492" cy="134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7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  <p:sndAc>
          <p:stSnd>
            <p:snd r:embed="rId2" name="whoosh.wav"/>
          </p:stSnd>
        </p:sndAc>
      </p:transition>
    </mc:Choice>
    <mc:Fallback>
      <p:transition spd="slow">
        <p:randomBar dir="vert"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 and say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2379589"/>
            <a:ext cx="4196556" cy="35100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A Cat mews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2438" y="6219296"/>
            <a:ext cx="3866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Cat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7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  <p:sndAc>
          <p:stSnd>
            <p:snd r:embed="rId2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3849" y="914628"/>
            <a:ext cx="3692757" cy="4055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694" y="5120640"/>
            <a:ext cx="4055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Frog</a:t>
            </a:r>
            <a:endParaRPr lang="en-US" sz="5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355771" y="1095781"/>
            <a:ext cx="5473338" cy="44951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09360" y="2942160"/>
            <a:ext cx="451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Frog croaks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3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breeze.wav"/>
          </p:stSnd>
        </p:sndAc>
      </p:transition>
    </mc:Choice>
    <mc:Fallback>
      <p:transition spd="slow">
        <p:fade/>
        <p:sndAc>
          <p:stSnd>
            <p:snd r:embed="rId2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A Crow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31944" y="1368013"/>
            <a:ext cx="4473680" cy="7015047"/>
          </a:xfrm>
        </p:spPr>
      </p:pic>
      <p:sp>
        <p:nvSpPr>
          <p:cNvPr id="5" name="Oval Callout 4"/>
          <p:cNvSpPr/>
          <p:nvPr/>
        </p:nvSpPr>
        <p:spPr>
          <a:xfrm rot="4031250">
            <a:off x="8072846" y="3069771"/>
            <a:ext cx="3892731" cy="3657600"/>
          </a:xfrm>
          <a:prstGeom prst="wedgeEllipseCallout">
            <a:avLst>
              <a:gd name="adj1" fmla="val -35930"/>
              <a:gd name="adj2" fmla="val 859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38606" y="4415246"/>
            <a:ext cx="2939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Crow cows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0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435532" y="581297"/>
            <a:ext cx="3291840" cy="1632857"/>
          </a:xfrm>
          <a:prstGeom prst="wedgeEllipseCallout">
            <a:avLst>
              <a:gd name="adj1" fmla="val -64087"/>
              <a:gd name="adj2" fmla="val 112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92286" y="1105337"/>
            <a:ext cx="228600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Duck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7494" y="1988067"/>
            <a:ext cx="4250846" cy="4963887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878290" y="3891422"/>
            <a:ext cx="5930537" cy="2704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87737" y="4885509"/>
            <a:ext cx="5303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Duck quacks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0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comb/>
        <p:sndAc>
          <p:stSnd>
            <p:snd r:embed="rId2" name="drumroll.wav"/>
          </p:stSnd>
        </p:sndAc>
      </p:transition>
    </mc:Choice>
    <mc:Fallback>
      <p:transition spd="slow">
        <p:comb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672046" y="705394"/>
            <a:ext cx="3174274" cy="29913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  <a:p>
            <a:pPr algn="ctr"/>
            <a:r>
              <a:rPr lang="en-US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Dog</a:t>
            </a:r>
            <a:endParaRPr lang="en-US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4895" y="3425326"/>
            <a:ext cx="3295650" cy="3838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0903" y="2939143"/>
            <a:ext cx="6296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Dog barks</a:t>
            </a:r>
            <a:endParaRPr lang="en-US" sz="8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Up-Down Arrow 11"/>
          <p:cNvSpPr/>
          <p:nvPr/>
        </p:nvSpPr>
        <p:spPr>
          <a:xfrm rot="3630230">
            <a:off x="5362303" y="3735978"/>
            <a:ext cx="457200" cy="23774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0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randomBar/>
        <p:sndAc>
          <p:stSnd>
            <p:snd r:embed="rId2" name="laser.wav"/>
          </p:stSnd>
        </p:sndAc>
      </p:transition>
    </mc:Choice>
    <mc:Fallback>
      <p:transition spd="slow">
        <p:randomBar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109" y="822960"/>
            <a:ext cx="57084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Goat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9734" y="2690944"/>
            <a:ext cx="4091278" cy="3863984"/>
          </a:xfrm>
          <a:prstGeom prst="rect">
            <a:avLst/>
          </a:prstGeom>
        </p:spPr>
      </p:pic>
      <p:sp>
        <p:nvSpPr>
          <p:cNvPr id="4" name="Chevron 3"/>
          <p:cNvSpPr/>
          <p:nvPr/>
        </p:nvSpPr>
        <p:spPr>
          <a:xfrm rot="5400000">
            <a:off x="2246811" y="1724297"/>
            <a:ext cx="1149532" cy="86214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4195627" y="4318637"/>
            <a:ext cx="1755868" cy="1708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44046" y="3540034"/>
            <a:ext cx="4885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Goat bleats</a:t>
            </a:r>
            <a:endParaRPr lang="en-US" sz="6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07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9" y="914400"/>
            <a:ext cx="7733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Read and match</a:t>
            </a:r>
            <a:endParaRPr lang="en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5660" y="2808514"/>
            <a:ext cx="2377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Dog</a:t>
            </a:r>
          </a:p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</a:t>
            </a:r>
          </a:p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Crow</a:t>
            </a:r>
          </a:p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Goat</a:t>
            </a:r>
          </a:p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Duck</a:t>
            </a:r>
          </a:p>
          <a:p>
            <a:r>
              <a:rPr 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Frog</a:t>
            </a: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7840" y="2952206"/>
            <a:ext cx="34877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Caw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Bark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Quack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Croak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Bleat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mew</a:t>
            </a:r>
            <a:endParaRPr lang="en-US" sz="4400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20686" y="3331029"/>
            <a:ext cx="3474720" cy="744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76994" y="3931920"/>
            <a:ext cx="3618412" cy="27170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377440" y="3461657"/>
            <a:ext cx="3317966" cy="1201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20686" y="5199017"/>
            <a:ext cx="3474720" cy="79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377440" y="4663440"/>
            <a:ext cx="3448594" cy="1332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076994" y="5381897"/>
            <a:ext cx="3762104" cy="126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60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94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 Boardroom</vt:lpstr>
      <vt:lpstr>CLASS: 3(THREE) Subject: English Unit: 25 Page:50 </vt:lpstr>
      <vt:lpstr>IDENTITIES</vt:lpstr>
      <vt:lpstr>Listen and say</vt:lpstr>
      <vt:lpstr>PowerPoint Presentation</vt:lpstr>
      <vt:lpstr>A Crow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</cp:revision>
  <dcterms:created xsi:type="dcterms:W3CDTF">2020-11-09T04:01:02Z</dcterms:created>
  <dcterms:modified xsi:type="dcterms:W3CDTF">2020-11-09T14:44:01Z</dcterms:modified>
</cp:coreProperties>
</file>