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57" r:id="rId3"/>
    <p:sldId id="258" r:id="rId4"/>
    <p:sldId id="259" r:id="rId5"/>
    <p:sldId id="260" r:id="rId6"/>
    <p:sldId id="275" r:id="rId7"/>
    <p:sldId id="270" r:id="rId8"/>
    <p:sldId id="261" r:id="rId9"/>
    <p:sldId id="262" r:id="rId10"/>
    <p:sldId id="276" r:id="rId11"/>
    <p:sldId id="266" r:id="rId12"/>
    <p:sldId id="263" r:id="rId13"/>
    <p:sldId id="267" r:id="rId14"/>
    <p:sldId id="277" r:id="rId15"/>
    <p:sldId id="278" r:id="rId16"/>
    <p:sldId id="272" r:id="rId17"/>
    <p:sldId id="279" r:id="rId18"/>
    <p:sldId id="273" r:id="rId19"/>
    <p:sldId id="268" r:id="rId20"/>
    <p:sldId id="265" r:id="rId21"/>
    <p:sldId id="264" r:id="rId22"/>
    <p:sldId id="280" r:id="rId23"/>
    <p:sldId id="281" r:id="rId24"/>
    <p:sldId id="282" r:id="rId25"/>
    <p:sldId id="283" r:id="rId26"/>
    <p:sldId id="271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345DC-3762-48F1-B787-A192FB3110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25DE-3592-4C22-AAFA-B4F626866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3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FB28-4F1F-4B81-9067-30234C777A7C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CEB2-C2F5-4596-AB98-73663B64E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457201" y="533400"/>
            <a:ext cx="7620000" cy="5867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Wellcome</a:t>
            </a:r>
            <a:r>
              <a:rPr lang="en-US" sz="7200" dirty="0" smtClean="0"/>
              <a:t> to</a:t>
            </a:r>
          </a:p>
          <a:p>
            <a:pPr algn="ctr"/>
            <a:r>
              <a:rPr lang="en-US" sz="7200" dirty="0" smtClean="0"/>
              <a:t> everybody</a:t>
            </a:r>
            <a:endParaRPr lang="en-US" sz="72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2988883"/>
            <a:ext cx="2864224" cy="286422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12" y="3250928"/>
            <a:ext cx="3124200" cy="2340134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187824" y="1524000"/>
            <a:ext cx="5638800" cy="762000"/>
          </a:xfrm>
          <a:prstGeom prst="snip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see some picture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57" y="3273340"/>
            <a:ext cx="3688425" cy="1862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09600"/>
            <a:ext cx="27236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Whole class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24001"/>
            <a:ext cx="7619999" cy="42671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09600"/>
            <a:ext cx="5289397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can you see in these picture?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9697" y="5715000"/>
            <a:ext cx="13404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Insects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507_215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2" y="-381000"/>
            <a:ext cx="9144000" cy="685800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571500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These are insects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507_215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257800"/>
            <a:ext cx="233429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insects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50612"/>
            <a:ext cx="4823693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Every body say with me--  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667000"/>
            <a:ext cx="4114800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i</a:t>
            </a:r>
            <a:r>
              <a:rPr lang="en-US" sz="8000" dirty="0" smtClean="0"/>
              <a:t>nsects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040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371600"/>
            <a:ext cx="365125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It’s first letter is----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39645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/>
              <a:t>nsects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1609887" y="3124200"/>
            <a:ext cx="5902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i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71600"/>
            <a:ext cx="10669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FF0000"/>
                </a:solidFill>
              </a:rPr>
              <a:t>I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057400"/>
            <a:ext cx="1029449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err="1" smtClean="0"/>
              <a:t>i</a:t>
            </a:r>
            <a:endParaRPr lang="en-US" sz="287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"/>
            <a:ext cx="1447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FF0000"/>
                </a:solidFill>
              </a:rPr>
              <a:t>I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842682"/>
            <a:ext cx="1029449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/>
              <a:t>i</a:t>
            </a:r>
            <a:endParaRPr lang="en-US" sz="28700" dirty="0"/>
          </a:p>
        </p:txBody>
      </p:sp>
      <p:sp>
        <p:nvSpPr>
          <p:cNvPr id="5" name="Bent-Up Arrow 4"/>
          <p:cNvSpPr/>
          <p:nvPr/>
        </p:nvSpPr>
        <p:spPr>
          <a:xfrm rot="5400000">
            <a:off x="4972423" y="4627709"/>
            <a:ext cx="838200" cy="609600"/>
          </a:xfrm>
          <a:prstGeom prst="bentUpArrow">
            <a:avLst>
              <a:gd name="adj1" fmla="val 17647"/>
              <a:gd name="adj2" fmla="val 25000"/>
              <a:gd name="adj3" fmla="val 17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7699" y="4916821"/>
            <a:ext cx="2844305" cy="46166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small letter ---i</a:t>
            </a:r>
            <a:endParaRPr lang="en-US" sz="2400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2247900" y="5067300"/>
            <a:ext cx="1600200" cy="609600"/>
          </a:xfrm>
          <a:prstGeom prst="bentUpArrow">
            <a:avLst>
              <a:gd name="adj1" fmla="val 17647"/>
              <a:gd name="adj2" fmla="val 25000"/>
              <a:gd name="adj3" fmla="val 17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5867400"/>
            <a:ext cx="371717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capital letter -----I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92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2" y="681037"/>
            <a:ext cx="2143125" cy="2143125"/>
          </a:xfrm>
          <a:prstGeom prst="rect">
            <a:avLst/>
          </a:prstGeom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2571750" cy="1771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752600"/>
            <a:ext cx="343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i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360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i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9765" y="2094875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49530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1371600"/>
            <a:ext cx="4683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I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67200"/>
            <a:ext cx="442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I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979" y="2895600"/>
            <a:ext cx="3820726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Also   I   for   </a:t>
            </a:r>
            <a:r>
              <a:rPr lang="en-US" sz="3200" dirty="0" err="1" smtClean="0"/>
              <a:t>icecream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5412" y="5867400"/>
            <a:ext cx="2575770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I   for   inkpot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507-215107_Gallery.jpg"/>
          <p:cNvPicPr>
            <a:picLocks noChangeAspect="1"/>
          </p:cNvPicPr>
          <p:nvPr/>
        </p:nvPicPr>
        <p:blipFill>
          <a:blip r:embed="rId2"/>
          <a:srcRect t="11828" b="11828"/>
          <a:stretch>
            <a:fillRect/>
          </a:stretch>
        </p:blipFill>
        <p:spPr>
          <a:xfrm>
            <a:off x="1219200" y="1600200"/>
            <a:ext cx="6248400" cy="496472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09600"/>
            <a:ext cx="6108724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Open your book page no -23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5708"/>
            <a:ext cx="4858867" cy="383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40" y="1725709"/>
            <a:ext cx="2711185" cy="3217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10200" y="2438400"/>
            <a:ext cx="32183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Nasima</a:t>
            </a:r>
            <a:r>
              <a:rPr lang="en-US" sz="3200" dirty="0" smtClean="0"/>
              <a:t> </a:t>
            </a:r>
            <a:r>
              <a:rPr lang="en-US" sz="3200" dirty="0" err="1" smtClean="0"/>
              <a:t>Akter</a:t>
            </a:r>
            <a:endParaRPr lang="en-US" sz="3200" dirty="0" smtClean="0"/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Chatia</a:t>
            </a:r>
            <a:r>
              <a:rPr lang="en-US" sz="3200" dirty="0" smtClean="0"/>
              <a:t> </a:t>
            </a:r>
            <a:r>
              <a:rPr lang="en-US" sz="3200" dirty="0" err="1" smtClean="0"/>
              <a:t>Chala</a:t>
            </a:r>
            <a:r>
              <a:rPr lang="en-US" sz="3200" dirty="0" smtClean="0"/>
              <a:t> </a:t>
            </a:r>
            <a:r>
              <a:rPr lang="en-US" sz="3200" dirty="0" err="1" smtClean="0"/>
              <a:t>Gov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Primary School</a:t>
            </a:r>
          </a:p>
          <a:p>
            <a:r>
              <a:rPr lang="en-US" sz="3200" dirty="0" err="1" smtClean="0"/>
              <a:t>Sakhipur,Tangail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507_215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6302187" cy="3810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57200"/>
            <a:ext cx="1944956" cy="64633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Pair work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34988" y="1934023"/>
            <a:ext cx="39234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the letter and word with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2962" y="1219200"/>
            <a:ext cx="86580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will make pair with each two students and I will say them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507_215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88459"/>
            <a:ext cx="8534400" cy="5105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32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we will practice how to write letter --i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24011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Group work</a:t>
            </a:r>
            <a:endParaRPr lang="en-US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shot_20200507-215107_Gallery.jpg"/>
          <p:cNvPicPr>
            <a:picLocks noChangeAspect="1"/>
          </p:cNvPicPr>
          <p:nvPr/>
        </p:nvPicPr>
        <p:blipFill>
          <a:blip r:embed="rId2"/>
          <a:srcRect t="11828" b="11828"/>
          <a:stretch>
            <a:fillRect/>
          </a:stretch>
        </p:blipFill>
        <p:spPr>
          <a:xfrm>
            <a:off x="3581400" y="2895600"/>
            <a:ext cx="4724400" cy="351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781919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will make group with each five </a:t>
            </a:r>
            <a:r>
              <a:rPr lang="en-US" sz="2800" dirty="0" err="1" smtClean="0"/>
              <a:t>students.And</a:t>
            </a:r>
            <a:r>
              <a:rPr lang="en-US" sz="2800" dirty="0" smtClean="0"/>
              <a:t> they</a:t>
            </a:r>
          </a:p>
          <a:p>
            <a:r>
              <a:rPr lang="en-US" sz="2800" dirty="0" smtClean="0"/>
              <a:t>Will trace and write letter –( I ) of activity B in group.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3048000"/>
            <a:ext cx="274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0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09600"/>
            <a:ext cx="218155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Card game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0028" y="2362199"/>
            <a:ext cx="8083944" cy="317009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 will give some card of </a:t>
            </a:r>
            <a:r>
              <a:rPr lang="en-US" sz="4000" dirty="0" err="1" smtClean="0">
                <a:solidFill>
                  <a:schemeClr val="bg1"/>
                </a:solidFill>
              </a:rPr>
              <a:t>a,b,c,d,e,f,g,h,I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the students .Each students will read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letter of card in his/her hand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And say word with that letter.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762000"/>
            <a:ext cx="280756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Individual 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6724598" cy="317009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Some students come </a:t>
            </a:r>
            <a:r>
              <a:rPr lang="en-US" sz="4000" dirty="0" err="1" smtClean="0"/>
              <a:t>infront</a:t>
            </a:r>
            <a:r>
              <a:rPr lang="en-US" sz="4000" dirty="0" smtClean="0"/>
              <a:t> of </a:t>
            </a:r>
          </a:p>
          <a:p>
            <a:r>
              <a:rPr lang="en-US" sz="4000" dirty="0" smtClean="0"/>
              <a:t>class and they will read </a:t>
            </a:r>
          </a:p>
          <a:p>
            <a:r>
              <a:rPr lang="en-US" sz="4000" dirty="0" smtClean="0"/>
              <a:t>alphabet ( I )And insects</a:t>
            </a:r>
          </a:p>
          <a:p>
            <a:r>
              <a:rPr lang="en-US" sz="4000" dirty="0" smtClean="0"/>
              <a:t> from letter chart </a:t>
            </a:r>
          </a:p>
          <a:p>
            <a:r>
              <a:rPr lang="en-US" sz="4000" dirty="0" smtClean="0"/>
              <a:t>one by 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30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2348463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6724598" cy="25545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Some students come </a:t>
            </a:r>
            <a:r>
              <a:rPr lang="en-US" sz="4000" dirty="0" err="1" smtClean="0"/>
              <a:t>infront</a:t>
            </a:r>
            <a:r>
              <a:rPr lang="en-US" sz="4000" dirty="0" smtClean="0"/>
              <a:t> of </a:t>
            </a:r>
          </a:p>
          <a:p>
            <a:r>
              <a:rPr lang="en-US" sz="4000" dirty="0" smtClean="0"/>
              <a:t>class and they will write on the</a:t>
            </a:r>
          </a:p>
          <a:p>
            <a:r>
              <a:rPr lang="en-US" sz="4000" dirty="0" smtClean="0"/>
              <a:t>Board alphabet ( I )And insects</a:t>
            </a:r>
          </a:p>
          <a:p>
            <a:r>
              <a:rPr lang="en-US" sz="4000" dirty="0" smtClean="0"/>
              <a:t> one by 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62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/>
        </p:nvSpPr>
        <p:spPr>
          <a:xfrm>
            <a:off x="-1403101" y="2514600"/>
            <a:ext cx="12115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-1378219" y="2783633"/>
            <a:ext cx="12017829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-1316394" y="2946139"/>
            <a:ext cx="11734800" cy="202941"/>
          </a:xfrm>
          <a:prstGeom prst="mathMinus">
            <a:avLst>
              <a:gd name="adj1" fmla="val 1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1366627" y="3200400"/>
            <a:ext cx="12090918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804" y="2525096"/>
            <a:ext cx="314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i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11489" y="2329362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200469" y="2329361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389784" y="2514600"/>
            <a:ext cx="314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i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557805" y="2329362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4753" y="2329362"/>
            <a:ext cx="343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i</a:t>
            </a:r>
            <a:endParaRPr lang="en-US" sz="5400" dirty="0"/>
          </a:p>
        </p:txBody>
      </p:sp>
      <p:sp>
        <p:nvSpPr>
          <p:cNvPr id="19" name="Minus 18"/>
          <p:cNvSpPr/>
          <p:nvPr/>
        </p:nvSpPr>
        <p:spPr>
          <a:xfrm>
            <a:off x="-1524000" y="3810000"/>
            <a:ext cx="1216361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1382485" y="4080589"/>
            <a:ext cx="12022095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-1329911" y="4343400"/>
            <a:ext cx="11921212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1357603" y="4648200"/>
            <a:ext cx="12039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-1345941" y="5361992"/>
            <a:ext cx="11912082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-1638300" y="5638800"/>
            <a:ext cx="12420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-1329911" y="5850293"/>
            <a:ext cx="12038822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-1486675" y="6096000"/>
            <a:ext cx="12178003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294" y="533400"/>
            <a:ext cx="1632498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Home work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489" y="1447800"/>
            <a:ext cx="6398911" cy="5232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students will write letter Ii in this way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7086599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181600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Thank you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367574"/>
            <a:ext cx="3982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 0f  lesson</a:t>
            </a:r>
          </a:p>
          <a:p>
            <a:endParaRPr lang="en-US" dirty="0" smtClean="0"/>
          </a:p>
          <a:p>
            <a:r>
              <a:rPr lang="en-US" sz="2800" dirty="0" smtClean="0"/>
              <a:t>Class:  One</a:t>
            </a:r>
            <a:endParaRPr lang="en-US" sz="4000" dirty="0" smtClean="0"/>
          </a:p>
          <a:p>
            <a:r>
              <a:rPr lang="en-US" sz="2800" dirty="0" smtClean="0"/>
              <a:t>Sub:  English</a:t>
            </a:r>
          </a:p>
          <a:p>
            <a:r>
              <a:rPr lang="en-US" sz="2800" dirty="0" smtClean="0"/>
              <a:t>Unite: 11</a:t>
            </a:r>
          </a:p>
          <a:p>
            <a:r>
              <a:rPr lang="en-US" sz="2800" dirty="0" smtClean="0"/>
              <a:t>Lesson:  4-6</a:t>
            </a:r>
          </a:p>
          <a:p>
            <a:r>
              <a:rPr lang="en-US" sz="2800" dirty="0" smtClean="0"/>
              <a:t>Lesson title: Alphabet</a:t>
            </a:r>
          </a:p>
          <a:p>
            <a:r>
              <a:rPr lang="en-US" sz="2800" dirty="0" smtClean="0"/>
              <a:t>Page:  23</a:t>
            </a:r>
          </a:p>
          <a:p>
            <a:r>
              <a:rPr lang="en-US" sz="2800" dirty="0" smtClean="0"/>
              <a:t>Time:  40 minutes</a:t>
            </a:r>
            <a:endParaRPr lang="en-US" sz="28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3277"/>
            <a:ext cx="3954966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"/>
            <a:ext cx="8382000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143000"/>
            <a:ext cx="3933834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see a video</a:t>
            </a:r>
            <a:endParaRPr lang="en-US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73764"/>
              </p:ext>
            </p:extLst>
          </p:nvPr>
        </p:nvGraphicFramePr>
        <p:xfrm>
          <a:off x="3984625" y="3208338"/>
          <a:ext cx="11747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173960" imgH="439560" progId="Package">
                  <p:embed/>
                </p:oleObj>
              </mc:Choice>
              <mc:Fallback>
                <p:oleObj name="Packager Shell Object" showAsIcon="1" r:id="rId3" imgW="117396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25" y="3208338"/>
                        <a:ext cx="11747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1219200"/>
            <a:ext cx="6705600" cy="46482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Today we will learn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Aiphabet</a:t>
            </a:r>
            <a:r>
              <a:rPr lang="en-US" sz="4400" dirty="0" smtClean="0">
                <a:solidFill>
                  <a:schemeClr val="tx1"/>
                </a:solidFill>
              </a:rPr>
              <a:t> – (   I  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38971"/>
            <a:ext cx="1802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</a:rPr>
              <a:t>How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  <p:sp>
        <p:nvSpPr>
          <p:cNvPr id="3" name="Equal 2"/>
          <p:cNvSpPr/>
          <p:nvPr/>
        </p:nvSpPr>
        <p:spPr>
          <a:xfrm>
            <a:off x="2514600" y="4521760"/>
            <a:ext cx="914400" cy="381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399" y="4389095"/>
            <a:ext cx="513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i="1" dirty="0" smtClean="0">
                <a:solidFill>
                  <a:srgbClr val="FF0000"/>
                </a:solidFill>
              </a:rPr>
              <a:t>কত, কেমন,  কিভাবে ।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081" y="838200"/>
            <a:ext cx="49366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Before that now we will learn a--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1763" y="2438400"/>
            <a:ext cx="4389984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/>
              <a:t>One day one word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295400"/>
            <a:ext cx="8191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543580"/>
            <a:ext cx="3301738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Testing previous class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8259" y="685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1905000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1143000"/>
            <a:ext cx="86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Gg</a:t>
            </a:r>
            <a:endParaRPr lang="en-US" sz="4800" dirty="0"/>
          </a:p>
        </p:txBody>
      </p:sp>
      <p:sp>
        <p:nvSpPr>
          <p:cNvPr id="5" name="Minus 4"/>
          <p:cNvSpPr/>
          <p:nvPr/>
        </p:nvSpPr>
        <p:spPr>
          <a:xfrm>
            <a:off x="1524000" y="1371600"/>
            <a:ext cx="21336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891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Hh</a:t>
            </a:r>
            <a:endParaRPr lang="en-US" sz="4800" dirty="0"/>
          </a:p>
        </p:txBody>
      </p:sp>
      <p:sp>
        <p:nvSpPr>
          <p:cNvPr id="7" name="Minus 6"/>
          <p:cNvSpPr/>
          <p:nvPr/>
        </p:nvSpPr>
        <p:spPr>
          <a:xfrm>
            <a:off x="1524000" y="4191000"/>
            <a:ext cx="2362200" cy="533400"/>
          </a:xfrm>
          <a:prstGeom prst="mathMinus">
            <a:avLst>
              <a:gd name="adj1" fmla="val 1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1066800"/>
            <a:ext cx="1106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4038600"/>
            <a:ext cx="1058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hen</a:t>
            </a:r>
            <a:endParaRPr lang="en-US" sz="4400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7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307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Nasima Haydar</dc:creator>
  <cp:lastModifiedBy>USER</cp:lastModifiedBy>
  <cp:revision>85</cp:revision>
  <dcterms:created xsi:type="dcterms:W3CDTF">2020-05-07T15:17:33Z</dcterms:created>
  <dcterms:modified xsi:type="dcterms:W3CDTF">2020-11-08T19:22:44Z</dcterms:modified>
</cp:coreProperties>
</file>