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81" r:id="rId7"/>
    <p:sldId id="263" r:id="rId8"/>
    <p:sldId id="262" r:id="rId9"/>
    <p:sldId id="264" r:id="rId10"/>
    <p:sldId id="282" r:id="rId11"/>
    <p:sldId id="265" r:id="rId12"/>
    <p:sldId id="266" r:id="rId13"/>
    <p:sldId id="267" r:id="rId14"/>
    <p:sldId id="268" r:id="rId15"/>
    <p:sldId id="270" r:id="rId16"/>
    <p:sldId id="269" r:id="rId17"/>
    <p:sldId id="283" r:id="rId18"/>
    <p:sldId id="284" r:id="rId19"/>
    <p:sldId id="277" r:id="rId20"/>
    <p:sldId id="278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FB5C7-6D10-4E0D-B4A3-AE1A725F7F8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88BFD-025E-49D7-AD4E-F9007AA3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9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8BFD-025E-49D7-AD4E-F9007AA3BC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4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9993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9608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4408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1993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7254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5031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0926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6734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0672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0370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667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-Shape 1"/>
          <p:cNvSpPr/>
          <p:nvPr userDrawn="1"/>
        </p:nvSpPr>
        <p:spPr>
          <a:xfrm rot="5400000">
            <a:off x="131617" y="-131619"/>
            <a:ext cx="1787237" cy="2050473"/>
          </a:xfrm>
          <a:prstGeom prst="corner">
            <a:avLst>
              <a:gd name="adj1" fmla="val 3275"/>
              <a:gd name="adj2" fmla="val 283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-Shape 2"/>
          <p:cNvSpPr/>
          <p:nvPr userDrawn="1"/>
        </p:nvSpPr>
        <p:spPr>
          <a:xfrm>
            <a:off x="1" y="4918364"/>
            <a:ext cx="2050471" cy="1939636"/>
          </a:xfrm>
          <a:prstGeom prst="corner">
            <a:avLst>
              <a:gd name="adj1" fmla="val 3275"/>
              <a:gd name="adj2" fmla="val 283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 userDrawn="1"/>
        </p:nvSpPr>
        <p:spPr>
          <a:xfrm rot="10800000">
            <a:off x="10224654" y="-4"/>
            <a:ext cx="1967343" cy="1787239"/>
          </a:xfrm>
          <a:prstGeom prst="corner">
            <a:avLst>
              <a:gd name="adj1" fmla="val 3275"/>
              <a:gd name="adj2" fmla="val 283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 userDrawn="1"/>
        </p:nvSpPr>
        <p:spPr>
          <a:xfrm rot="16200000">
            <a:off x="10238509" y="4904510"/>
            <a:ext cx="1939637" cy="1967344"/>
          </a:xfrm>
          <a:prstGeom prst="corner">
            <a:avLst>
              <a:gd name="adj1" fmla="val 3275"/>
              <a:gd name="adj2" fmla="val 283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7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1" y="243840"/>
            <a:ext cx="11826240" cy="6425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3600" y="365760"/>
            <a:ext cx="48463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89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5284" y="140498"/>
            <a:ext cx="6764556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লোকের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ষড়যন্ত্র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4" y="723338"/>
            <a:ext cx="2836545" cy="4092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933" y="5110922"/>
            <a:ext cx="2836545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মীর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5284" y="1479158"/>
            <a:ext cx="85323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ষড়যন্ত্রের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জাল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দরবারের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প্রভাবশালী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রাজন্যবর্গ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অভিজাত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ষড়যন্ত্রকারীরা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পলাশির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পটভুমি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7589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93054" y="202493"/>
            <a:ext cx="6624714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03B08-6AF6-45B0-8D50-FA7339849413}"/>
              </a:ext>
            </a:extLst>
          </p:cNvPr>
          <p:cNvSpPr txBox="1"/>
          <p:nvPr/>
        </p:nvSpPr>
        <p:spPr>
          <a:xfrm>
            <a:off x="4072998" y="2447473"/>
            <a:ext cx="77179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সিঙ্ঘাসনে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উপঢৌকন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পাঠায়নি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সৌজন্যমুলক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সাক্ষাতও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অসৌজন্যমুলক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ক্ষুব্ধ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049" y="910379"/>
            <a:ext cx="118111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বিপর্যয়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49" y="2519477"/>
            <a:ext cx="3919538" cy="30260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6498" y="5736934"/>
            <a:ext cx="359664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উপটৌকন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66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59" y="6082009"/>
            <a:ext cx="3185161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দস্তকের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অপব্যবহার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F4F3F1-A244-4BB2-BD64-3DB659A25901}"/>
              </a:ext>
            </a:extLst>
          </p:cNvPr>
          <p:cNvSpPr txBox="1"/>
          <p:nvPr/>
        </p:nvSpPr>
        <p:spPr>
          <a:xfrm>
            <a:off x="4023360" y="533400"/>
            <a:ext cx="7818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নিষেধাজ্ঞা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সত্বেও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কলকাতার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অব্যাহত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just"/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0" y="244347"/>
            <a:ext cx="3832861" cy="31584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359" y="3514814"/>
            <a:ext cx="3550921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দূর্গ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0" y="3837979"/>
            <a:ext cx="3664022" cy="23336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23360" y="3558241"/>
            <a:ext cx="8061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ইংরেজ কোম্পানি দস্তকের অপব্যবহার করলে দেশিয় বনিকরা ক্ষতিগ্রস্ত হতে থাকেন। নবাব দস্তকের অপব্যবহার করতে নিষেধ করেণ এবং বানিজ্যিক শর্ত মেনে চলার আদেশ দেন। কোম্পানি নবাবের সে আদেশও অগ্রাহ্য করে ।  </a:t>
            </a:r>
          </a:p>
        </p:txBody>
      </p:sp>
    </p:spTree>
    <p:extLst>
      <p:ext uri="{BB962C8B-B14F-4D97-AF65-F5344CB8AC3E}">
        <p14:creationId xmlns:p14="http://schemas.microsoft.com/office/powerpoint/2010/main" val="3745963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43400" y="393113"/>
            <a:ext cx="7589520" cy="255454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আলীবর্দি খানের সংগে করা চুক্তির শর্ত ভঙ্গ করে ইংরেজরা নবাবকে কর দিতে অস্বীকৃতি জানায় । তাছাড়া জনগনকে নির্যাতন করার মতো ধৃষ্টতাও তারা দেখাতে থাকে 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503" y="5388081"/>
            <a:ext cx="3975737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আলিবর্দি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3" y="555989"/>
            <a:ext cx="4112897" cy="4165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6760" y="3110534"/>
            <a:ext cx="7437120" cy="304698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রাজবল্লভের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কৃষ্ণদাস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কোলকাতায়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আশ্রয়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গভর্নর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দুতকে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অপমান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তাড়িয়ে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শওকতজং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বিদ্রহের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বিদ্রোহের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সমর্থন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525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3D44B96-AD06-40FF-A24A-CEDE4D7335ED}"/>
              </a:ext>
            </a:extLst>
          </p:cNvPr>
          <p:cNvSpPr txBox="1"/>
          <p:nvPr/>
        </p:nvSpPr>
        <p:spPr>
          <a:xfrm>
            <a:off x="3370640" y="216872"/>
            <a:ext cx="8519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ঔদ্ধত্যপুর্ন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অবাধ্যতা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ক্ষুব্ধ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১৭৫৬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কোলকাতা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কাশিম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কুঠিও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অতর্কিত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আক্রমনে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ফোর্ট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ইউলিয়াম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পালিয়ে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817" b="13655"/>
          <a:stretch/>
        </p:blipFill>
        <p:spPr>
          <a:xfrm>
            <a:off x="96639" y="216872"/>
            <a:ext cx="3274001" cy="30997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0FBA39-E821-47CA-9F73-56334B72D855}"/>
              </a:ext>
            </a:extLst>
          </p:cNvPr>
          <p:cNvSpPr txBox="1"/>
          <p:nvPr/>
        </p:nvSpPr>
        <p:spPr>
          <a:xfrm>
            <a:off x="3467100" y="3633192"/>
            <a:ext cx="84227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হলওয়েল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সহ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বেশ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কিছু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ইংরেজ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আত্ন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সমর্পন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করতে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বাধ্য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হয়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 ।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বন্দিদশা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থেকে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মুক্তি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পেয়ে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নবাবকে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হেও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করার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জন্য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হলওয়েল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এক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মিথ্যা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প্রচারনা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চালায়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যা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ইতিহাসে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 ‘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অন্ধকুপ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 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হত্যা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’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নামে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পরিচিত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FangSong" panose="02010609060101010101" pitchFamily="49" charset="-122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4" y="3423017"/>
            <a:ext cx="2968686" cy="29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10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7A54D1-3192-4985-8212-89EE29726F6D}"/>
              </a:ext>
            </a:extLst>
          </p:cNvPr>
          <p:cNvSpPr txBox="1"/>
          <p:nvPr/>
        </p:nvSpPr>
        <p:spPr>
          <a:xfrm>
            <a:off x="4267200" y="1745856"/>
            <a:ext cx="772668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উল্লেখ্য</a:t>
            </a:r>
            <a:r>
              <a:rPr kumimoji="0" lang="en-US" sz="40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kumimoji="0" lang="en-US" sz="40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১৮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১৪.১০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ছোট্র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১৪৬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ইংরেজকে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বন্দি</a:t>
            </a:r>
            <a:r>
              <a:rPr kumimoji="0" lang="en-US" sz="40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গরমে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শ্বাসরুদ্ধ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১২৩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মৃত্য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মিথ্যে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মাদ্রাজ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পৌছে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20029" b="14613"/>
          <a:stretch/>
        </p:blipFill>
        <p:spPr>
          <a:xfrm>
            <a:off x="264793" y="1236344"/>
            <a:ext cx="3743327" cy="418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2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37504"/>
            <a:ext cx="3276600" cy="3358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693715"/>
            <a:ext cx="3276600" cy="27832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C5FE2A-720D-4CD5-ADA4-A4B45081B56A}"/>
              </a:ext>
            </a:extLst>
          </p:cNvPr>
          <p:cNvSpPr txBox="1"/>
          <p:nvPr/>
        </p:nvSpPr>
        <p:spPr>
          <a:xfrm>
            <a:off x="3916680" y="1691984"/>
            <a:ext cx="7924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40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kumimoji="0" lang="en-US" sz="40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উত্তেজিত</a:t>
            </a:r>
            <a:r>
              <a:rPr kumimoji="0" lang="en-US" sz="40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কোলকাতা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ওয়াটসন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ক্লাইভ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মাদ্রাজ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কোলকাতায়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মানিকচাঁদকে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কোলকাতা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just"/>
            <a:endParaRPr kumimoji="0" lang="en-US" sz="20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4580" y="424934"/>
            <a:ext cx="1261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ওয়াটসন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674580" y="5728454"/>
            <a:ext cx="1231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ক্লাইভ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746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442" y="1493520"/>
            <a:ext cx="4635962" cy="40204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A19CC5-6DEA-46D2-88A4-279F808FAA38}"/>
              </a:ext>
            </a:extLst>
          </p:cNvPr>
          <p:cNvSpPr txBox="1"/>
          <p:nvPr/>
        </p:nvSpPr>
        <p:spPr>
          <a:xfrm>
            <a:off x="4339317" y="551592"/>
            <a:ext cx="74259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চারিদিকে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শত্রু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পরিবেষ্ঠিত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নতজানু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অপমানজনক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আলীনগর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BEE1E-4AA9-4175-A1C4-AA484EF60502}"/>
              </a:ext>
            </a:extLst>
          </p:cNvPr>
          <p:cNvSpPr txBox="1"/>
          <p:nvPr/>
        </p:nvSpPr>
        <p:spPr>
          <a:xfrm>
            <a:off x="4339318" y="3230880"/>
            <a:ext cx="77002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সন্ধিতে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ক্লাইভের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উচ্চাকাঙ্খা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দুর্বলতার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ইউরোপে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সপ্তবর্ষ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ব্যাপী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অজুহাতে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ইংরেজরা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ফরাসীদের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চন্দননগর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কুঠি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32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667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3" y="264795"/>
            <a:ext cx="3976687" cy="2478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073" y="2819339"/>
            <a:ext cx="3550921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ফরাসি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সৈনিক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1409B-44C0-4C34-974B-9C00B11300F9}"/>
              </a:ext>
            </a:extLst>
          </p:cNvPr>
          <p:cNvSpPr txBox="1"/>
          <p:nvPr/>
        </p:nvSpPr>
        <p:spPr>
          <a:xfrm>
            <a:off x="4983481" y="264794"/>
            <a:ext cx="70561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ফরাসীদের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মৈত্রী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শায়েস্তা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ক্লাইভ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ক্ষুব্ধ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নবাবকে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চ্যুত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ষড়যন্ত্রে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লিপ্ত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49" y="3541217"/>
            <a:ext cx="3916892" cy="2853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8D0DEA-F2D7-49F2-AFAC-8A7744474B69}"/>
              </a:ext>
            </a:extLst>
          </p:cNvPr>
          <p:cNvSpPr txBox="1"/>
          <p:nvPr/>
        </p:nvSpPr>
        <p:spPr>
          <a:xfrm>
            <a:off x="4785360" y="3465670"/>
            <a:ext cx="71475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ষড়যন্ত্রে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ক্লাইভের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খালা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ঘষেটি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ধনকুবের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জগত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শেঠ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দুর্লভ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উমিচাঁদ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রাজবল্লভ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মীরজাফর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প্রমুখ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48147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339" y="210281"/>
            <a:ext cx="4593907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79" y="2435321"/>
            <a:ext cx="11300461" cy="280076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আলীবর্দি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সিরাজউদৌলা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বসেন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অন্ধকুপ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আলীনগর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1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403" y="166382"/>
            <a:ext cx="9943276" cy="10696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16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165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6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165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61" y="2078482"/>
            <a:ext cx="11352560" cy="4779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61" y="2224117"/>
            <a:ext cx="2925300" cy="367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78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1819" y="454121"/>
            <a:ext cx="4593907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1" y="2465801"/>
            <a:ext cx="11689080" cy="212365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কারণগুলি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দায়ী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75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109118"/>
            <a:ext cx="12024360" cy="67336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37019" y="0"/>
            <a:ext cx="5554981" cy="186204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64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9861" y="185511"/>
            <a:ext cx="5261324" cy="85903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9909" y="1256429"/>
            <a:ext cx="10515070" cy="1230786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398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7398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398" b="1" dirty="0" err="1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7398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398" b="1" dirty="0" err="1">
                <a:latin typeface="NikoshBAN" pitchFamily="2" charset="0"/>
                <a:cs typeface="NikoshBAN" pitchFamily="2" charset="0"/>
              </a:rPr>
              <a:t>বিশ্বসভ্যতা</a:t>
            </a:r>
            <a:r>
              <a:rPr lang="en-US" sz="7398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128616"/>
            <a:ext cx="11917679" cy="300543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165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165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সূচনাপর্ব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4156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7881" y="197523"/>
            <a:ext cx="617220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620" y="4940213"/>
            <a:ext cx="29718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সিরাজউদৌলা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1" y="905410"/>
            <a:ext cx="3841713" cy="3605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1418"/>
          <a:stretch/>
        </p:blipFill>
        <p:spPr>
          <a:xfrm>
            <a:off x="4251087" y="937260"/>
            <a:ext cx="3370860" cy="3573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3360" y="1013460"/>
            <a:ext cx="4102308" cy="34975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51087" y="4940212"/>
            <a:ext cx="29718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লর্ড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ক্লাইভ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8560" y="5569107"/>
            <a:ext cx="6478374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1900" y="6057385"/>
            <a:ext cx="9450174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সিরাজউদ্দৌলা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ক্লাইভের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98614" y="4960719"/>
            <a:ext cx="29718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7881" y="5905613"/>
            <a:ext cx="29718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22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182880"/>
            <a:ext cx="11811000" cy="65531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7520" y="379334"/>
            <a:ext cx="6766559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" y="5294858"/>
            <a:ext cx="1164336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67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339" y="210281"/>
            <a:ext cx="4593907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19" y="3563080"/>
            <a:ext cx="11742421" cy="230832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সিরাজউদ্দৌলার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সিরাজউদ্দৌলার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ষড়যন্ত্রকারীদের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; 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922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99" y="165535"/>
            <a:ext cx="8412481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সিরাজউদৌলা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ক্ষমতায়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আসেন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579" y="5571203"/>
            <a:ext cx="2926081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আলীবর্দি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1" y="934976"/>
            <a:ext cx="3860482" cy="44515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82403" y="1085427"/>
            <a:ext cx="80571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১৭৪০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১৭৫৬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আলিবর্দি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খাঁন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উড়িষ্যার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প্রতিকুল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পরিস্থিতিতেও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মারাঠা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বর্গীদের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সুকৌশলে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বণিক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কোম্পানিকেও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রেখেছিলেন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রাজনীতিতে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বিশৃখলা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04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134"/>
          <a:stretch/>
        </p:blipFill>
        <p:spPr>
          <a:xfrm>
            <a:off x="396240" y="1389827"/>
            <a:ext cx="3951464" cy="36166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41520" y="1220866"/>
            <a:ext cx="74523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আলীবদ্দি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কনিষ্ট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আমেনা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বেগমের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সিরাজ-উদ-দৌলাকে</a:t>
            </a:r>
            <a:r>
              <a:rPr lang="en-US" sz="4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সিংহাসনের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উত্তরাধিকার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মনোনিত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১৭৫৬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দৌলা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২২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সিংহাসনে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বসেন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36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6727" y="165080"/>
            <a:ext cx="648843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ষড়যন্ত্র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794" y="3085052"/>
            <a:ext cx="2658777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ঘসেটি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" y="113020"/>
            <a:ext cx="2658778" cy="2876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F5B047-B1E2-44DA-8757-CD8D4875E5C5}"/>
              </a:ext>
            </a:extLst>
          </p:cNvPr>
          <p:cNvSpPr txBox="1"/>
          <p:nvPr/>
        </p:nvSpPr>
        <p:spPr>
          <a:xfrm>
            <a:off x="3496727" y="790543"/>
            <a:ext cx="8183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সিংহাসনে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নানামুখী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মোকাবেলা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ঘনিষ্ট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জনদের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75" y="3731383"/>
            <a:ext cx="2704197" cy="28765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375" y="5961603"/>
            <a:ext cx="2485423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রাজবল্লভ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7952" y="2637616"/>
            <a:ext cx="891189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আলীবর্দিখানের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জৈষ্ঠ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ঘষেটি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আশাহত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ষড়যন্ত্রে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লিপ্ত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যোগদেন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ঘষেটি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বেগমের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রাজবল্লভ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পুর্নিয়ার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খালাতোভাই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শওকত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জং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শওকত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জং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বিদ্রোহী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উঠলে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সিরাজ-উদ-দৌলা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পুর্নিয়া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754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825</Words>
  <Application>Microsoft Office PowerPoint</Application>
  <PresentationFormat>Widescreen</PresentationFormat>
  <Paragraphs>64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FangSong</vt:lpstr>
      <vt:lpstr>Arial</vt:lpstr>
      <vt:lpstr>Calibri</vt:lpstr>
      <vt:lpstr>Calibri Light</vt:lpstr>
      <vt:lpstr>Garamond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Nurul</dc:creator>
  <cp:lastModifiedBy>Nurul</cp:lastModifiedBy>
  <cp:revision>335</cp:revision>
  <dcterms:created xsi:type="dcterms:W3CDTF">2020-10-06T12:19:18Z</dcterms:created>
  <dcterms:modified xsi:type="dcterms:W3CDTF">2020-11-06T14:46:36Z</dcterms:modified>
</cp:coreProperties>
</file>