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4419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96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"/>
            <a:ext cx="9144000" cy="6766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lowchart: Multidocument 1"/>
          <p:cNvSpPr/>
          <p:nvPr/>
        </p:nvSpPr>
        <p:spPr>
          <a:xfrm>
            <a:off x="2895600" y="152400"/>
            <a:ext cx="3200400" cy="838200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52400" y="1524000"/>
            <a:ext cx="3200400" cy="838200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শিক্ষক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5791200" y="1447800"/>
            <a:ext cx="3200400" cy="838200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438400"/>
            <a:ext cx="3497388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bn-IN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গোয়াইনঘাট,সিলেট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160455"/>
            <a:ext cx="4816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animBg="1"/>
      <p:bldP spid="7" grpId="0" animBg="1"/>
      <p:bldP spid="8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28600"/>
            <a:ext cx="553392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 আমার নাম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 কানে কানে।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সাথে সংখ্যার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আমায় টানে।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"/>
            <a:ext cx="213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915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পাঠের বিষয়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7108" y="2820650"/>
            <a:ext cx="420589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480608"/>
            <a:ext cx="434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1" y="3776008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৪.৬.১&gt;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3831" y="152400"/>
            <a:ext cx="648764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276" y="684948"/>
            <a:ext cx="298124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আম ঝরে পড়ল?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8374" y="5306378"/>
            <a:ext cx="76702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8494" y="223283"/>
            <a:ext cx="76702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4026778-mango-tree-illustration-with-clipping-path.jpg"/>
          <p:cNvPicPr>
            <a:picLocks noChangeAspect="1"/>
          </p:cNvPicPr>
          <p:nvPr/>
        </p:nvPicPr>
        <p:blipFill>
          <a:blip r:embed="rId3">
            <a:lum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8" b="99362" l="1417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3094" y="1281939"/>
            <a:ext cx="2603868" cy="38487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4260" y="3035799"/>
            <a:ext cx="396241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971089"/>
            <a:ext cx="396241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2091684"/>
            <a:ext cx="396241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3050" y="3165071"/>
            <a:ext cx="396241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1144" y="2048493"/>
            <a:ext cx="396241" cy="64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Rectangle 23"/>
          <p:cNvSpPr/>
          <p:nvPr/>
        </p:nvSpPr>
        <p:spPr>
          <a:xfrm>
            <a:off x="3036329" y="5600630"/>
            <a:ext cx="298124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আম থাকল?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9771" y="2755674"/>
            <a:ext cx="76702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0377 0.268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1315 0.4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09600"/>
            <a:ext cx="1066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1" y="300845"/>
            <a:ext cx="729191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আছে 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2496"/>
            <a:ext cx="3429430" cy="257046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90" y="1604215"/>
            <a:ext cx="3429430" cy="257046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Rectangle 10"/>
          <p:cNvSpPr/>
          <p:nvPr/>
        </p:nvSpPr>
        <p:spPr>
          <a:xfrm>
            <a:off x="1359221" y="4532697"/>
            <a:ext cx="396001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থাকল?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877669"/>
            <a:ext cx="521765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চলে গেল?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70" y="1524000"/>
            <a:ext cx="3429430" cy="257046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Rectangle 13"/>
          <p:cNvSpPr/>
          <p:nvPr/>
        </p:nvSpPr>
        <p:spPr>
          <a:xfrm>
            <a:off x="7368114" y="4465704"/>
            <a:ext cx="154728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8730" y="278314"/>
            <a:ext cx="1647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3567 -0.1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52400"/>
            <a:ext cx="800796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 আছে 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1666" y="4532696"/>
            <a:ext cx="461118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 থাকল?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801469"/>
            <a:ext cx="608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আপেল বাদ দিয়ে দিলাম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1007" y="4394197"/>
            <a:ext cx="253898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193111"/>
            <a:ext cx="1902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54" y="1476137"/>
            <a:ext cx="1588789" cy="14339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21" y="1449609"/>
            <a:ext cx="1588789" cy="14339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74" y="1435369"/>
            <a:ext cx="1588789" cy="14339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77" y="1435369"/>
            <a:ext cx="1588789" cy="14339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68" y="2819630"/>
            <a:ext cx="1588789" cy="1433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03" y="2754453"/>
            <a:ext cx="1588789" cy="14339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52" y="2835520"/>
            <a:ext cx="1588789" cy="14339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76" y="2819629"/>
            <a:ext cx="1588789" cy="14339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81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0" y="22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976" y="428238"/>
            <a:ext cx="652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খরগোস থেকে ১টি যদি চলে যায় তাহলে কয়টি খরগোস থাকবে?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443627"/>
            <a:ext cx="1904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841" y="2182564"/>
            <a:ext cx="1418423" cy="1391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3839" y="2117938"/>
            <a:ext cx="1418423" cy="1391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702" y="2053311"/>
            <a:ext cx="1418423" cy="1391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6030" y="2081186"/>
            <a:ext cx="1418423" cy="1391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0" y="2053311"/>
            <a:ext cx="1418423" cy="13910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0400" y="5619690"/>
            <a:ext cx="61286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Jubair Ahmed</dc:creator>
  <cp:lastModifiedBy>Jubair Ahmed</cp:lastModifiedBy>
  <cp:revision>22</cp:revision>
  <dcterms:created xsi:type="dcterms:W3CDTF">2006-08-16T00:00:00Z</dcterms:created>
  <dcterms:modified xsi:type="dcterms:W3CDTF">2020-11-09T02:02:30Z</dcterms:modified>
</cp:coreProperties>
</file>