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F1D8AFB-E6EE-40A9-AB01-DF8CC5C6EBAE}" type="slidenum">
              <a:rPr lang="en-US" smtClean="0"/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CA42340-E227-42C3-BFD6-86BDB23407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F1D8AFB-E6EE-40A9-AB01-DF8CC5C6EBAE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505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31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 panose="020B0604030504040204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70" indent="-228600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185" algn="l" rtl="0" eaLnBrk="1" latinLnBrk="0" hangingPunct="1">
        <a:spcBef>
          <a:spcPct val="20000"/>
        </a:spcBef>
        <a:buClr>
          <a:schemeClr val="accent1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microsoft.com/office/2007/relationships/media" Target="file:///C:\Users\Sofiq\Pictures\2020-11\VID_20201107_231445.mp4" TargetMode="External"/><Relationship Id="rId1" Type="http://schemas.openxmlformats.org/officeDocument/2006/relationships/video" Target="file:///C:\Users\Sofiq\Pictures\2020-11\VID_20201107_231445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533400"/>
            <a:ext cx="5105400" cy="2868168"/>
          </a:xfrm>
        </p:spPr>
        <p:txBody>
          <a:bodyPr>
            <a:normAutofit/>
          </a:bodyPr>
          <a:lstStyle/>
          <a:p>
            <a:r>
              <a:rPr lang="en-US" sz="8800" dirty="0" err="1" smtClean="0"/>
              <a:t>সমাস</a:t>
            </a:r>
            <a:endParaRPr lang="en-US" sz="16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5939" y="3594046"/>
            <a:ext cx="8278091" cy="1288716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আসমা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আক্তার,হারবাইদ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দারুল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উলুম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ফাজিল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মাদ্রাসা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</a:rPr>
              <a:t>প্রভাষক,বাংলা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48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সমাস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VID_20201107_231445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215900" y="1066800"/>
            <a:ext cx="7721600" cy="5791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        </a:t>
            </a:r>
            <a:r>
              <a:rPr lang="en-US" sz="8800" dirty="0" err="1" smtClean="0"/>
              <a:t>ধন্যবাদ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97</Words>
  <Application>WPS Presentation</Application>
  <PresentationFormat>On-screen Show (4:3)</PresentationFormat>
  <Paragraphs>11</Paragraphs>
  <Slides>3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SimSun</vt:lpstr>
      <vt:lpstr>Wingdings</vt:lpstr>
      <vt:lpstr>Wingdings 2</vt:lpstr>
      <vt:lpstr>Verdana</vt:lpstr>
      <vt:lpstr>Century Gothic</vt:lpstr>
      <vt:lpstr>Arial Unicode MS</vt:lpstr>
      <vt:lpstr>Microsoft YaHei</vt:lpstr>
      <vt:lpstr>Calibri</vt:lpstr>
      <vt:lpstr>Verve</vt:lpstr>
      <vt:lpstr>সমাস</vt:lpstr>
      <vt:lpstr>সমাস এর পরিচিতি </vt:lpstr>
      <vt:lpstr>       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সমাস</dc:title>
  <dc:creator>Sofiq</dc:creator>
  <cp:lastModifiedBy>Sofiq</cp:lastModifiedBy>
  <cp:revision>4</cp:revision>
  <dcterms:created xsi:type="dcterms:W3CDTF">2020-11-09T07:31:00Z</dcterms:created>
  <dcterms:modified xsi:type="dcterms:W3CDTF">2020-11-09T08:01:24Z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1033-11.2.0.9718</vt:lpwstr>
  </property>
</Properties>
</file>