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3" r:id="rId3"/>
    <p:sldId id="271" r:id="rId4"/>
    <p:sldId id="264" r:id="rId5"/>
    <p:sldId id="265" r:id="rId6"/>
    <p:sldId id="283" r:id="rId7"/>
    <p:sldId id="266" r:id="rId8"/>
    <p:sldId id="272" r:id="rId9"/>
    <p:sldId id="260" r:id="rId10"/>
    <p:sldId id="256" r:id="rId11"/>
    <p:sldId id="257" r:id="rId12"/>
    <p:sldId id="258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59" r:id="rId23"/>
    <p:sldId id="261" r:id="rId24"/>
    <p:sldId id="262" r:id="rId25"/>
    <p:sldId id="267" r:id="rId26"/>
    <p:sldId id="268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3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5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0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CEF7-7697-4C66-A79C-6C1663010822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808A-DC1A-439F-835F-EC61188E2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hyperlink" Target="mailto:kibria80@gmail.com" TargetMode="Externa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300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504056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শরীরের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অধিকাংশ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স্থান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পোশাক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দ্বারা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আবৃত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সিনথেটিক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পোশাক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অলংকার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পরিধান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করা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যাবে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না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457200" indent="-457200" algn="l">
              <a:buFont typeface="Wingdings 2"/>
              <a:buChar char="f"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অনুমোদিত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এপ্রন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659832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809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ল্যাবরেটরিতে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চশমার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ব্যবহার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দু’প্রকার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1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lvl="1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স্প্লাস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গগলস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457200" lvl="1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457200" lvl="1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ক্ষতিকারক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গ্যাস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চোখকে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lvl="1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তরল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পদার্থের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Bumping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চোখতে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 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00200"/>
            <a:ext cx="2762367" cy="1873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17" y="3990153"/>
            <a:ext cx="2381819" cy="168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1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29803"/>
            <a:ext cx="8229600" cy="1143000"/>
          </a:xfr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855365"/>
            <a:ext cx="5266928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– CO, HCN, Cl</a:t>
            </a:r>
            <a:r>
              <a:rPr lang="en-US" baseline="-25000" dirty="0">
                <a:latin typeface="NikoshBAN" pitchFamily="2" charset="0"/>
                <a:cs typeface="NikoshBAN" pitchFamily="2" charset="0"/>
              </a:rPr>
              <a:t>2,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H</a:t>
            </a:r>
            <a:r>
              <a:rPr lang="en-US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S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endParaRPr lang="en-US" baseline="-250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নাককে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ল্যাবের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প্রস্তুতিতে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চারকোল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জিওলাইট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08" y="1943806"/>
            <a:ext cx="2746648" cy="4349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3144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175FD2-3CE5-1748-A600-CC056E2AD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9788"/>
            <a:ext cx="8229600" cy="5555344"/>
          </a:xfrm>
        </p:spPr>
      </p:pic>
    </p:spTree>
    <p:extLst>
      <p:ext uri="{BB962C8B-B14F-4D97-AF65-F5344CB8AC3E}">
        <p14:creationId xmlns:p14="http://schemas.microsoft.com/office/powerpoint/2010/main" val="5454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B6E49A-EDFA-0C4D-B838-374CC9486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" y="627504"/>
            <a:ext cx="8192277" cy="5498660"/>
          </a:xfrm>
        </p:spPr>
      </p:pic>
    </p:spTree>
    <p:extLst>
      <p:ext uri="{BB962C8B-B14F-4D97-AF65-F5344CB8AC3E}">
        <p14:creationId xmlns:p14="http://schemas.microsoft.com/office/powerpoint/2010/main" val="105704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555EF68-3534-5D49-A67F-616714621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1" y="615371"/>
            <a:ext cx="8773166" cy="5627258"/>
          </a:xfrm>
        </p:spPr>
      </p:pic>
    </p:spTree>
    <p:extLst>
      <p:ext uri="{BB962C8B-B14F-4D97-AF65-F5344CB8AC3E}">
        <p14:creationId xmlns:p14="http://schemas.microsoft.com/office/powerpoint/2010/main" val="247093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61CA55-D0AA-8845-B79E-264FAB3BF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" y="661239"/>
            <a:ext cx="8501879" cy="5370461"/>
          </a:xfrm>
        </p:spPr>
      </p:pic>
    </p:spTree>
    <p:extLst>
      <p:ext uri="{BB962C8B-B14F-4D97-AF65-F5344CB8AC3E}">
        <p14:creationId xmlns:p14="http://schemas.microsoft.com/office/powerpoint/2010/main" val="222653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046683F-8656-0549-A224-B86B467B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2" y="634251"/>
            <a:ext cx="8631472" cy="6003090"/>
          </a:xfrm>
        </p:spPr>
      </p:pic>
    </p:spTree>
    <p:extLst>
      <p:ext uri="{BB962C8B-B14F-4D97-AF65-F5344CB8AC3E}">
        <p14:creationId xmlns:p14="http://schemas.microsoft.com/office/powerpoint/2010/main" val="600597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8E84FF-9F9A-8349-8B02-54FE7FB36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7" y="398095"/>
            <a:ext cx="8743290" cy="6045618"/>
          </a:xfrm>
        </p:spPr>
      </p:pic>
    </p:spTree>
    <p:extLst>
      <p:ext uri="{BB962C8B-B14F-4D97-AF65-F5344CB8AC3E}">
        <p14:creationId xmlns:p14="http://schemas.microsoft.com/office/powerpoint/2010/main" val="24589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FAA738-C1C6-734C-8D8A-CA0D072A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" y="539788"/>
            <a:ext cx="8956694" cy="6079356"/>
          </a:xfrm>
        </p:spPr>
      </p:pic>
    </p:spTree>
    <p:extLst>
      <p:ext uri="{BB962C8B-B14F-4D97-AF65-F5344CB8AC3E}">
        <p14:creationId xmlns:p14="http://schemas.microsoft.com/office/powerpoint/2010/main" val="72905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464" y="188640"/>
            <a:ext cx="89289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>
              <a:solidFill>
                <a:srgbClr val="C00000"/>
              </a:solidFill>
            </a:endParaRPr>
          </a:p>
          <a:p>
            <a:r>
              <a:rPr lang="en-US" sz="4000">
                <a:solidFill>
                  <a:srgbClr val="C00000"/>
                </a:solidFill>
              </a:rPr>
              <a:t>নামঃ </a:t>
            </a:r>
            <a:r>
              <a:rPr lang="en-US" sz="4000" dirty="0" err="1">
                <a:solidFill>
                  <a:srgbClr val="C00000"/>
                </a:solidFill>
              </a:rPr>
              <a:t>গোলাম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কিবরিয়া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পদবীঃ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প্রভাষক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</a:p>
          <a:p>
            <a:r>
              <a:rPr lang="en-US" sz="4000" dirty="0" err="1">
                <a:solidFill>
                  <a:srgbClr val="C00000"/>
                </a:solidFill>
              </a:rPr>
              <a:t>বিষয়ঃ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রসায়ন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bn-IN" sz="4000" dirty="0">
                <a:solidFill>
                  <a:srgbClr val="C00000"/>
                </a:solidFill>
              </a:rPr>
              <a:t>করিমজান মহিলা কামিল – এম,এ মাদ্রাসা</a:t>
            </a:r>
          </a:p>
          <a:p>
            <a:r>
              <a:rPr lang="bn-IN" sz="4000" dirty="0">
                <a:solidFill>
                  <a:srgbClr val="C00000"/>
                </a:solidFill>
              </a:rPr>
              <a:t>চরফ্যাশন, ভোলা</a:t>
            </a:r>
          </a:p>
          <a:p>
            <a:r>
              <a:rPr lang="bn-IN" sz="4000" dirty="0"/>
              <a:t>ইমেইলঃ </a:t>
            </a:r>
            <a:r>
              <a:rPr lang="en-US" sz="4000" dirty="0">
                <a:hlinkClick r:id="rId2"/>
              </a:rPr>
              <a:t>kibria80@gmail.com</a:t>
            </a:r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5F0384D-D823-6847-B8D4-4749C685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584" y="365950"/>
            <a:ext cx="2963763" cy="34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CD2065-DB5F-4144-B325-78E5D5892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1" y="418335"/>
            <a:ext cx="8919987" cy="6173819"/>
          </a:xfrm>
        </p:spPr>
      </p:pic>
    </p:spTree>
    <p:extLst>
      <p:ext uri="{BB962C8B-B14F-4D97-AF65-F5344CB8AC3E}">
        <p14:creationId xmlns:p14="http://schemas.microsoft.com/office/powerpoint/2010/main" val="2553480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CE76F12-5930-0E44-B912-EBE710F4C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8" y="553282"/>
            <a:ext cx="8751304" cy="6052367"/>
          </a:xfrm>
        </p:spPr>
      </p:pic>
    </p:spTree>
    <p:extLst>
      <p:ext uri="{BB962C8B-B14F-4D97-AF65-F5344CB8AC3E}">
        <p14:creationId xmlns:p14="http://schemas.microsoft.com/office/powerpoint/2010/main" val="406188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পরিধেয়র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1263"/>
            <a:ext cx="5338936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ক্ষয়কারক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ল্যবরেটরিতে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Disposable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নাইট্রাইল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আর্সেনিক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মারকারী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সায়ানাইড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জিটেক্স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গ্লাভস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ছোটখাটো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90" y="1615759"/>
            <a:ext cx="2643110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6771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900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এপ্রোন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6422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5658"/>
            <a:ext cx="8928992" cy="11430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কৌশল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11220"/>
            <a:ext cx="8928992" cy="48581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: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প্রথমে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হ্যান্ড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গ্লাভস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পরতে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 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গ্লাস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টিউবকে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সমতল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জায়গায়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 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রেত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যেখান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কাটতে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সে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     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জায়গায়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দাগ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দিতে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 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দাগের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বিপরীত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পাশে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চাপ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ভাঙ্গতে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	 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গ্লাস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টিউবের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ভাঙ্গা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প্রান্ত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বুনসেন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বার্ণারে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উত্তপ্ত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মসৃণ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একে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ফায়ার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পলিশিং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  <a:sym typeface="Wingdings 2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5"/>
            <a:ext cx="8229600" cy="287069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সিনথেটিক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গগলস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>
                <a:latin typeface="NikoshBAN" pitchFamily="2" charset="0"/>
                <a:cs typeface="NikoshBAN" pitchFamily="2" charset="0"/>
              </a:rPr>
              <a:t># গ্লাস সামগ্রীতে সংরক্ষিত বিভিন্ন রিয়েজেন্ট  বিভিন্ন পরীক্ষা-নিরীক্ষায় ব্যবহারে কি কি কৌশল অবলম্বন করা উচিত বলে তুমি মনে করো?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19" y="83671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404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জিনিষ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মাক্স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সেফটি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93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8" y="0"/>
            <a:ext cx="8740484" cy="6555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105273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</a:rPr>
              <a:t>সবাইকে ধন্যবাদ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6028" y="620688"/>
            <a:ext cx="8229600" cy="1143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6028" y="1916832"/>
            <a:ext cx="8229600" cy="4525963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২৪ / ১০ / ২০২০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আলোচ্য </a:t>
            </a:r>
            <a:r>
              <a:rPr lang="bn-IN" sz="3600" b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ল্যাবরেটরির যন্ত্রপাতি ও </a:t>
            </a:r>
            <a:r>
              <a:rPr lang="en-US" sz="3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bn-IN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1705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568173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76261"/>
            <a:ext cx="7194376" cy="45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নিচের</a:t>
            </a:r>
            <a:r>
              <a:rPr lang="en-US" sz="3600" dirty="0"/>
              <a:t> </a:t>
            </a:r>
            <a:r>
              <a:rPr lang="en-US" sz="3600" dirty="0" err="1"/>
              <a:t>ছবিগুলো</a:t>
            </a:r>
            <a:r>
              <a:rPr lang="en-US" sz="3600" dirty="0"/>
              <a:t> </a:t>
            </a:r>
            <a:r>
              <a:rPr lang="en-US" sz="3600" dirty="0" err="1"/>
              <a:t>লক্ষ্য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ও </a:t>
            </a:r>
            <a:r>
              <a:rPr lang="en-US" sz="3600" dirty="0" err="1"/>
              <a:t>কি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হয়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en-US" sz="3600" dirty="0"/>
              <a:t> </a:t>
            </a:r>
            <a:r>
              <a:rPr lang="en-US" sz="3600" dirty="0" err="1"/>
              <a:t>বলার</a:t>
            </a:r>
            <a:r>
              <a:rPr lang="en-US" sz="3600" dirty="0"/>
              <a:t> </a:t>
            </a:r>
            <a:r>
              <a:rPr lang="en-US" sz="3600" dirty="0" err="1"/>
              <a:t>চেষ্টা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2880320" cy="285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079229" cy="285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5676268"/>
            <a:ext cx="401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ল্যবরেটরিতে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12048FC-A7DC-BD47-81A2-659E6090C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" y="1754310"/>
            <a:ext cx="8626074" cy="468940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117804-E397-7044-A569-C6859E18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ল্যাবরেটরীতে ব্যবহৃত যন্ত্রপাতি সমূহ</a:t>
            </a:r>
          </a:p>
        </p:txBody>
      </p:sp>
    </p:spTree>
    <p:extLst>
      <p:ext uri="{BB962C8B-B14F-4D97-AF65-F5344CB8AC3E}">
        <p14:creationId xmlns:p14="http://schemas.microsoft.com/office/powerpoint/2010/main" val="16673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5000">
                <a:srgbClr val="FF0000"/>
              </a:gs>
              <a:gs pos="100000">
                <a:srgbClr val="00B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0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  <p:sp>
        <p:nvSpPr>
          <p:cNvPr id="6" name="Snip Diagonal Corner Rectangle 5"/>
          <p:cNvSpPr/>
          <p:nvPr/>
        </p:nvSpPr>
        <p:spPr>
          <a:xfrm>
            <a:off x="1547664" y="1700808"/>
            <a:ext cx="5976664" cy="4176464"/>
          </a:xfrm>
          <a:prstGeom prst="snip2DiagRect">
            <a:avLst>
              <a:gd name="adj1" fmla="val 2322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975977">
            <a:off x="-345736" y="3853129"/>
            <a:ext cx="976581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/>
              <a:t>ল্যাবরেটরীর যন্ত্রপাতি ও </a:t>
            </a:r>
            <a:r>
              <a:rPr lang="en-US" sz="4800" dirty="0" err="1"/>
              <a:t>ব্যবহার</a:t>
            </a:r>
            <a:r>
              <a:rPr lang="en-US" sz="4800" dirty="0"/>
              <a:t> </a:t>
            </a:r>
            <a:r>
              <a:rPr lang="en-US" sz="4800" dirty="0" err="1"/>
              <a:t>বিধি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342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শিখব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302441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/>
              <a:buChar char="'"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ল্যাবরেটরি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;</a:t>
            </a:r>
          </a:p>
          <a:p>
            <a:pPr>
              <a:buFont typeface="Wingdings"/>
              <a:buChar char="'"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পোষাক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গ্লাস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মাস্ক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হ্যান্ড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গ্লাভস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;</a:t>
            </a:r>
          </a:p>
          <a:p>
            <a:pPr>
              <a:buFont typeface="Wingdings"/>
              <a:buChar char="'"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গ্লাস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সামগ্রী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কৌশল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437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4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ল্যবরেটরি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খুললে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ন্ধ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ভাঙ্গলে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 জিনিস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ধীরে-সুস্থে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4251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457</Words>
  <Application>Microsoft Office PowerPoint</Application>
  <PresentationFormat>On-screen Show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সবাইকে স্বাগতম</vt:lpstr>
      <vt:lpstr>PowerPoint Presentation</vt:lpstr>
      <vt:lpstr>বিষয় পরিচিতি</vt:lpstr>
      <vt:lpstr>ছবিতে কি দেখতে পারছি?</vt:lpstr>
      <vt:lpstr>নিচের ছবিগুলো লক্ষ্য করি ও কি করা হয় তা বলার চেষ্টা করি</vt:lpstr>
      <vt:lpstr>ল্যাবরেটরীতে ব্যবহৃত যন্ত্রপাতি সমূহ</vt:lpstr>
      <vt:lpstr>আজকের পাঠ</vt:lpstr>
      <vt:lpstr>আমরা কি শিখব</vt:lpstr>
      <vt:lpstr>ল্যবরেটরি ব্যবহারের ক্ষেত্রে শিক্ষার্থীদের যে দিকগুলো খেয়াল রাখতে হবে। </vt:lpstr>
      <vt:lpstr>ল্যাবরেটরিতে ব্যবহার্য পোশাক</vt:lpstr>
      <vt:lpstr>ল্যাবরেটরিতে চশমার ব্যবহার</vt:lpstr>
      <vt:lpstr>ছবিতে ব্যবহৃত মাস্ক ল্যাবরেটরিতে কেন প্রয়োজন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ছবিতে প্রদর্শিত পরিধেয়র নাম কি এবং কেন ব্যবহার করা হয়?</vt:lpstr>
      <vt:lpstr>একক কাজ</vt:lpstr>
      <vt:lpstr>গ্লাস সামগ্রী ব্যবহারের নিরাপদ কৌশল</vt:lpstr>
      <vt:lpstr>বাড়ীর কাজ 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BNS</dc:creator>
  <cp:lastModifiedBy>Md Golam Kibria</cp:lastModifiedBy>
  <cp:revision>69</cp:revision>
  <dcterms:created xsi:type="dcterms:W3CDTF">2016-07-03T12:16:57Z</dcterms:created>
  <dcterms:modified xsi:type="dcterms:W3CDTF">2020-10-15T19:50:15Z</dcterms:modified>
</cp:coreProperties>
</file>