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44" r:id="rId1"/>
  </p:sldMasterIdLst>
  <p:notesMasterIdLst>
    <p:notesMasterId r:id="rId19"/>
  </p:notesMasterIdLst>
  <p:sldIdLst>
    <p:sldId id="293" r:id="rId2"/>
    <p:sldId id="332" r:id="rId3"/>
    <p:sldId id="258" r:id="rId4"/>
    <p:sldId id="314" r:id="rId5"/>
    <p:sldId id="260" r:id="rId6"/>
    <p:sldId id="315" r:id="rId7"/>
    <p:sldId id="316" r:id="rId8"/>
    <p:sldId id="318" r:id="rId9"/>
    <p:sldId id="319" r:id="rId10"/>
    <p:sldId id="320" r:id="rId11"/>
    <p:sldId id="328" r:id="rId12"/>
    <p:sldId id="329" r:id="rId13"/>
    <p:sldId id="330" r:id="rId14"/>
    <p:sldId id="331" r:id="rId15"/>
    <p:sldId id="291" r:id="rId16"/>
    <p:sldId id="285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A9B"/>
    <a:srgbClr val="9CF284"/>
    <a:srgbClr val="ABF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741" autoAdjust="0"/>
  </p:normalViewPr>
  <p:slideViewPr>
    <p:cSldViewPr snapToGrid="0">
      <p:cViewPr>
        <p:scale>
          <a:sx n="70" d="100"/>
          <a:sy n="70" d="100"/>
        </p:scale>
        <p:origin x="84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8E36-A511-4C50-B65F-DCBEDE584A0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0DA6-8DD1-4A31-AE90-90242961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“ধন্যবাদ”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595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2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1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4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7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6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0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7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3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9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10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  <p:sldLayoutId id="2147485356" r:id="rId12"/>
    <p:sldLayoutId id="2147485357" r:id="rId13"/>
    <p:sldLayoutId id="2147485358" r:id="rId14"/>
    <p:sldLayoutId id="2147485359" r:id="rId15"/>
    <p:sldLayoutId id="2147485360" r:id="rId16"/>
    <p:sldLayoutId id="21474853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6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4704" y="1190179"/>
            <a:ext cx="72379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ভাষণটি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য়ীত্ব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ভাষণকে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দলিল হিসেবে স্বীকৃতি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 ইউনেস্কো।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ভাষণকে 'মেমরি অব দ্য ও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র্ল্ড ইন্টারন্যাশনাল রেজিস্টারে' (এমওডাব্লিউ) তালিকাভুক্ত করা হ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ছে।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এমওডব্লিউ-তে আনুষ্ঠানিক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এটাই প্রথম কোনো বাংলাদেশি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ভাষণটি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১২টি ভাষা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92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26761"/>
            <a:ext cx="73628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অফিস-আদালত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শিক্ষাপ্রতিষ্ঠান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অনির্দিষ্টকালের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ধ্বংসযজ্ঞ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কৌশলগত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প্রত্যক্ষভাবে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মহল্লায়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তুলুন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থাকুন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দেবো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ছাড়বো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ইনশাল্লাহ্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97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450" y="639872"/>
            <a:ext cx="7353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বজ্রকণ্ঠ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প্রচারিত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বাঙালিকে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অনুপ্রাণিত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স্কুল-কলেজ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অফিস-আদালত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কল-কারখানা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বিক্ষুব্ধ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পাকিস্তানবাহিনীর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¯’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খাজনা-ট্যাক্স</a:t>
            </a:r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পরিস্থিতিতে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টিক্কা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খানকে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কর্মকর্তা-কর্মচারীকে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কর্মস্থলে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পরও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সর্বস্তরের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অসহযোগ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45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223" y="480110"/>
            <a:ext cx="77392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১৪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জুলফিকার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ভুট্টো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অবাস্তব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দফাভিত্তিক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দাবিনামা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চালিয়ে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জনসাধারণকে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জারির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সফরে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ইয়াহিয়া-মুজিব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জুলফিকার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ভুট্টো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এরমধ্যে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জয়দেবপুরে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নিরীহ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চালালে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মুজিব-ইয়াহিয়া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আলোচনাকে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98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15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925" y="628325"/>
            <a:ext cx="7467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২৩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অসমাপ্ত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বাহিনীকে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আμমণ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চালানোর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মধ্যরাতে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সেদিন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বহুবাঙালিকে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88362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228" y="1453657"/>
            <a:ext cx="2636273" cy="712763"/>
          </a:xfrm>
        </p:spPr>
        <p:txBody>
          <a:bodyPr>
            <a:no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97390" y="3448015"/>
            <a:ext cx="6649329" cy="93159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27" y="738477"/>
            <a:ext cx="286551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70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81288" y="3691217"/>
            <a:ext cx="7057623" cy="13716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সার্বভৌম বাংলাদেশের অভ্যুদয়ে ১৯৭০ সালের নির্বাচন গুরুত্বপূর্ণ কেন?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554428"/>
            <a:ext cx="3428951" cy="251917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10100" y="1478553"/>
            <a:ext cx="2563432" cy="7127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40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40169" y="5970268"/>
            <a:ext cx="3462287" cy="7717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388182"/>
            <a:ext cx="7519916" cy="54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76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2298" y="5786579"/>
            <a:ext cx="2188192" cy="8530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386366"/>
            <a:ext cx="8178085" cy="55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59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1270" y="4486879"/>
            <a:ext cx="4189828" cy="1808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মৌদাম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সেসিপ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পূর্বধলা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4454" y="663422"/>
            <a:ext cx="3137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28" y="1586752"/>
            <a:ext cx="2610112" cy="2900127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3196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67" y="508632"/>
            <a:ext cx="2972138" cy="404657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57130" y="4695568"/>
            <a:ext cx="627201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67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6341" y="0"/>
            <a:ext cx="4370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646331"/>
            <a:ext cx="8420668" cy="57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4558" y="2178991"/>
            <a:ext cx="5409127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endParaRPr lang="en-US" sz="6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74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7" y="2585874"/>
            <a:ext cx="7697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৭মার্চের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র্বণনা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aseline="-250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7691" y="1223707"/>
            <a:ext cx="4397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98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674" y="984013"/>
            <a:ext cx="74558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নির্বাচনে নির্বাচিত প্রতিনিধিদের হাতে পাকিস্তানের সামরিক সরকার ক্ষমতা হস্তান্তর না করায়,</a:t>
            </a:r>
          </a:p>
          <a:p>
            <a:pPr algn="just"/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রাজনৈতিক অঙ্গনে এক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স্থিরতার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 হয়। সারা দেশেব্যাপী নানারকম উদ্বেগ, উত্তেজনার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মার্চের ভাষণ ছিল জাতির জন্য সুস্পষ্ট দিক নির্দেশনা।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 অনুযায়ী ১৯৭১ সালের ৭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রেসকোর্স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ময়দানের সমাবেশে লক্ষ লক্ষ জনতার ঢল নামে।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সমাবেশে যে ভাষণ দেন তা বিশ্বের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 </a:t>
            </a:r>
            <a:r>
              <a:rPr lang="as-IN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আছে। 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88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41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156" y="2161684"/>
            <a:ext cx="73667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চলমান সামরিক আইন প্রত্যাহার;</a:t>
            </a:r>
          </a:p>
          <a:p>
            <a:pPr algn="just"/>
            <a:r>
              <a:rPr lang="as-IN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সৈন্যদের ব্যারাকে ফিরিয়ে নেয়া ;</a:t>
            </a:r>
          </a:p>
          <a:p>
            <a:pPr algn="just"/>
            <a:r>
              <a:rPr lang="as-IN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গণহত্যার তদন্ত করা এবং;</a:t>
            </a:r>
          </a:p>
          <a:p>
            <a:pPr algn="just"/>
            <a:r>
              <a:rPr lang="as-IN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নির্বাচিত প্রতিনিধিদের হাতে </a:t>
            </a:r>
            <a:r>
              <a:rPr lang="as-IN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 </a:t>
            </a:r>
            <a:r>
              <a:rPr lang="as-IN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করা।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4304" y="1119320"/>
            <a:ext cx="5025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বক্তব্যের মূল বিষয় ছিল ৪টি। যথা: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13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662</Words>
  <Application>Microsoft Office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106</cp:revision>
  <dcterms:created xsi:type="dcterms:W3CDTF">2020-11-05T17:03:19Z</dcterms:created>
  <dcterms:modified xsi:type="dcterms:W3CDTF">2020-11-09T17:54:28Z</dcterms:modified>
</cp:coreProperties>
</file>