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2" r:id="rId8"/>
    <p:sldId id="266"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B62AE2F-3A3F-4189-988A-7BBFDF3A0249}"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2F280-1EF5-4FD6-9C82-D72EDED134BE}" type="slidenum">
              <a:rPr lang="en-US" smtClean="0"/>
              <a:t>‹#›</a:t>
            </a:fld>
            <a:endParaRPr lang="en-US"/>
          </a:p>
        </p:txBody>
      </p:sp>
    </p:spTree>
    <p:extLst>
      <p:ext uri="{BB962C8B-B14F-4D97-AF65-F5344CB8AC3E}">
        <p14:creationId xmlns:p14="http://schemas.microsoft.com/office/powerpoint/2010/main" val="2526387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2AE2F-3A3F-4189-988A-7BBFDF3A0249}"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2F280-1EF5-4FD6-9C82-D72EDED134BE}" type="slidenum">
              <a:rPr lang="en-US" smtClean="0"/>
              <a:t>‹#›</a:t>
            </a:fld>
            <a:endParaRPr lang="en-US"/>
          </a:p>
        </p:txBody>
      </p:sp>
    </p:spTree>
    <p:extLst>
      <p:ext uri="{BB962C8B-B14F-4D97-AF65-F5344CB8AC3E}">
        <p14:creationId xmlns:p14="http://schemas.microsoft.com/office/powerpoint/2010/main" val="717603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2AE2F-3A3F-4189-988A-7BBFDF3A0249}"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2F280-1EF5-4FD6-9C82-D72EDED134BE}" type="slidenum">
              <a:rPr lang="en-US" smtClean="0"/>
              <a:t>‹#›</a:t>
            </a:fld>
            <a:endParaRPr lang="en-US"/>
          </a:p>
        </p:txBody>
      </p:sp>
    </p:spTree>
    <p:extLst>
      <p:ext uri="{BB962C8B-B14F-4D97-AF65-F5344CB8AC3E}">
        <p14:creationId xmlns:p14="http://schemas.microsoft.com/office/powerpoint/2010/main" val="356090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2AE2F-3A3F-4189-988A-7BBFDF3A0249}"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2F280-1EF5-4FD6-9C82-D72EDED134BE}" type="slidenum">
              <a:rPr lang="en-US" smtClean="0"/>
              <a:t>‹#›</a:t>
            </a:fld>
            <a:endParaRPr lang="en-US"/>
          </a:p>
        </p:txBody>
      </p:sp>
    </p:spTree>
    <p:extLst>
      <p:ext uri="{BB962C8B-B14F-4D97-AF65-F5344CB8AC3E}">
        <p14:creationId xmlns:p14="http://schemas.microsoft.com/office/powerpoint/2010/main" val="2126894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62AE2F-3A3F-4189-988A-7BBFDF3A0249}"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2F280-1EF5-4FD6-9C82-D72EDED134BE}" type="slidenum">
              <a:rPr lang="en-US" smtClean="0"/>
              <a:t>‹#›</a:t>
            </a:fld>
            <a:endParaRPr lang="en-US"/>
          </a:p>
        </p:txBody>
      </p:sp>
    </p:spTree>
    <p:extLst>
      <p:ext uri="{BB962C8B-B14F-4D97-AF65-F5344CB8AC3E}">
        <p14:creationId xmlns:p14="http://schemas.microsoft.com/office/powerpoint/2010/main" val="228240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62AE2F-3A3F-4189-988A-7BBFDF3A0249}"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2F280-1EF5-4FD6-9C82-D72EDED134BE}" type="slidenum">
              <a:rPr lang="en-US" smtClean="0"/>
              <a:t>‹#›</a:t>
            </a:fld>
            <a:endParaRPr lang="en-US"/>
          </a:p>
        </p:txBody>
      </p:sp>
    </p:spTree>
    <p:extLst>
      <p:ext uri="{BB962C8B-B14F-4D97-AF65-F5344CB8AC3E}">
        <p14:creationId xmlns:p14="http://schemas.microsoft.com/office/powerpoint/2010/main" val="1308935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62AE2F-3A3F-4189-988A-7BBFDF3A0249}" type="datetimeFigureOut">
              <a:rPr lang="en-US" smtClean="0"/>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52F280-1EF5-4FD6-9C82-D72EDED134BE}" type="slidenum">
              <a:rPr lang="en-US" smtClean="0"/>
              <a:t>‹#›</a:t>
            </a:fld>
            <a:endParaRPr lang="en-US"/>
          </a:p>
        </p:txBody>
      </p:sp>
    </p:spTree>
    <p:extLst>
      <p:ext uri="{BB962C8B-B14F-4D97-AF65-F5344CB8AC3E}">
        <p14:creationId xmlns:p14="http://schemas.microsoft.com/office/powerpoint/2010/main" val="758389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62AE2F-3A3F-4189-988A-7BBFDF3A0249}" type="datetimeFigureOut">
              <a:rPr lang="en-US" smtClean="0"/>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52F280-1EF5-4FD6-9C82-D72EDED134BE}" type="slidenum">
              <a:rPr lang="en-US" smtClean="0"/>
              <a:t>‹#›</a:t>
            </a:fld>
            <a:endParaRPr lang="en-US"/>
          </a:p>
        </p:txBody>
      </p:sp>
    </p:spTree>
    <p:extLst>
      <p:ext uri="{BB962C8B-B14F-4D97-AF65-F5344CB8AC3E}">
        <p14:creationId xmlns:p14="http://schemas.microsoft.com/office/powerpoint/2010/main" val="1794289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2AE2F-3A3F-4189-988A-7BBFDF3A0249}" type="datetimeFigureOut">
              <a:rPr lang="en-US" smtClean="0"/>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52F280-1EF5-4FD6-9C82-D72EDED134BE}" type="slidenum">
              <a:rPr lang="en-US" smtClean="0"/>
              <a:t>‹#›</a:t>
            </a:fld>
            <a:endParaRPr lang="en-US"/>
          </a:p>
        </p:txBody>
      </p:sp>
    </p:spTree>
    <p:extLst>
      <p:ext uri="{BB962C8B-B14F-4D97-AF65-F5344CB8AC3E}">
        <p14:creationId xmlns:p14="http://schemas.microsoft.com/office/powerpoint/2010/main" val="193096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62AE2F-3A3F-4189-988A-7BBFDF3A0249}"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2F280-1EF5-4FD6-9C82-D72EDED134BE}" type="slidenum">
              <a:rPr lang="en-US" smtClean="0"/>
              <a:t>‹#›</a:t>
            </a:fld>
            <a:endParaRPr lang="en-US"/>
          </a:p>
        </p:txBody>
      </p:sp>
    </p:spTree>
    <p:extLst>
      <p:ext uri="{BB962C8B-B14F-4D97-AF65-F5344CB8AC3E}">
        <p14:creationId xmlns:p14="http://schemas.microsoft.com/office/powerpoint/2010/main" val="3533061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62AE2F-3A3F-4189-988A-7BBFDF3A0249}"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2F280-1EF5-4FD6-9C82-D72EDED134BE}" type="slidenum">
              <a:rPr lang="en-US" smtClean="0"/>
              <a:t>‹#›</a:t>
            </a:fld>
            <a:endParaRPr lang="en-US"/>
          </a:p>
        </p:txBody>
      </p:sp>
    </p:spTree>
    <p:extLst>
      <p:ext uri="{BB962C8B-B14F-4D97-AF65-F5344CB8AC3E}">
        <p14:creationId xmlns:p14="http://schemas.microsoft.com/office/powerpoint/2010/main" val="343473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2AE2F-3A3F-4189-988A-7BBFDF3A0249}" type="datetimeFigureOut">
              <a:rPr lang="en-US" smtClean="0"/>
              <a:t>11/7/2020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52F280-1EF5-4FD6-9C82-D72EDED134BE}" type="slidenum">
              <a:rPr lang="en-US" smtClean="0"/>
              <a:t>‹#›</a:t>
            </a:fld>
            <a:endParaRPr lang="en-US"/>
          </a:p>
        </p:txBody>
      </p:sp>
    </p:spTree>
    <p:extLst>
      <p:ext uri="{BB962C8B-B14F-4D97-AF65-F5344CB8AC3E}">
        <p14:creationId xmlns:p14="http://schemas.microsoft.com/office/powerpoint/2010/main" val="1162016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tulumukta.kes@gmail.com"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11.jp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p>
        </p:txBody>
      </p:sp>
      <p:pic>
        <p:nvPicPr>
          <p:cNvPr id="6" name="Picture 5">
            <a:extLst>
              <a:ext uri="{FF2B5EF4-FFF2-40B4-BE49-F238E27FC236}">
                <a16:creationId xmlns:a16="http://schemas.microsoft.com/office/drawing/2014/main" id="{FB60A743-0316-49DA-B476-41C98226C4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289" y="380999"/>
            <a:ext cx="11277600" cy="6290733"/>
          </a:xfrm>
          <a:prstGeom prst="rect">
            <a:avLst/>
          </a:prstGeom>
        </p:spPr>
      </p:pic>
      <p:sp>
        <p:nvSpPr>
          <p:cNvPr id="7" name="TextBox 6">
            <a:extLst>
              <a:ext uri="{FF2B5EF4-FFF2-40B4-BE49-F238E27FC236}">
                <a16:creationId xmlns:a16="http://schemas.microsoft.com/office/drawing/2014/main" id="{A2B9D9F8-FC06-49C6-8673-F0A4B819B5D9}"/>
              </a:ext>
            </a:extLst>
          </p:cNvPr>
          <p:cNvSpPr txBox="1"/>
          <p:nvPr/>
        </p:nvSpPr>
        <p:spPr>
          <a:xfrm>
            <a:off x="812800" y="2510702"/>
            <a:ext cx="10690578" cy="1015663"/>
          </a:xfrm>
          <a:prstGeom prst="rect">
            <a:avLst/>
          </a:prstGeom>
          <a:noFill/>
        </p:spPr>
        <p:txBody>
          <a:bodyPr wrap="square" rtlCol="0">
            <a:spAutoFit/>
          </a:bodyPr>
          <a:lstStyle/>
          <a:p>
            <a:r>
              <a:rPr lang="en-US" sz="6000" dirty="0" err="1">
                <a:solidFill>
                  <a:srgbClr val="002060"/>
                </a:solidFill>
              </a:rPr>
              <a:t>অনলাইন</a:t>
            </a:r>
            <a:r>
              <a:rPr lang="en-US" sz="6000" dirty="0">
                <a:solidFill>
                  <a:srgbClr val="002060"/>
                </a:solidFill>
              </a:rPr>
              <a:t> </a:t>
            </a:r>
            <a:r>
              <a:rPr lang="en-US" sz="6000" dirty="0" err="1">
                <a:solidFill>
                  <a:srgbClr val="002060"/>
                </a:solidFill>
              </a:rPr>
              <a:t>ক্লাসে</a:t>
            </a:r>
            <a:r>
              <a:rPr lang="en-US" sz="6000" dirty="0">
                <a:solidFill>
                  <a:srgbClr val="002060"/>
                </a:solidFill>
              </a:rPr>
              <a:t> </a:t>
            </a:r>
            <a:r>
              <a:rPr lang="en-US" sz="6000" dirty="0" err="1">
                <a:solidFill>
                  <a:srgbClr val="002060"/>
                </a:solidFill>
              </a:rPr>
              <a:t>সবাইকে</a:t>
            </a:r>
            <a:r>
              <a:rPr lang="en-US" sz="6000" dirty="0">
                <a:solidFill>
                  <a:srgbClr val="002060"/>
                </a:solidFill>
              </a:rPr>
              <a:t> </a:t>
            </a:r>
            <a:r>
              <a:rPr lang="en-US" sz="6000" dirty="0" err="1">
                <a:solidFill>
                  <a:srgbClr val="002060"/>
                </a:solidFill>
              </a:rPr>
              <a:t>স্বাগতম</a:t>
            </a:r>
            <a:endParaRPr lang="en-US" sz="6000" dirty="0">
              <a:solidFill>
                <a:srgbClr val="002060"/>
              </a:solidFill>
            </a:endParaRPr>
          </a:p>
        </p:txBody>
      </p:sp>
    </p:spTree>
    <p:extLst>
      <p:ext uri="{BB962C8B-B14F-4D97-AF65-F5344CB8AC3E}">
        <p14:creationId xmlns:p14="http://schemas.microsoft.com/office/powerpoint/2010/main" val="319793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1000"/>
                                        <p:tgtEl>
                                          <p:spTgt spid="7">
                                            <p:txEl>
                                              <p:pRg st="0" end="0"/>
                                            </p:txEl>
                                          </p:spTgt>
                                        </p:tgtEl>
                                      </p:cBhvr>
                                    </p:animEffect>
                                    <p:anim calcmode="lin" valueType="num">
                                      <p:cBhvr>
                                        <p:cTn id="2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4351" y="657225"/>
            <a:ext cx="11101388" cy="5714999"/>
          </a:xfrm>
          <a:prstGeom prst="rect">
            <a:avLst/>
          </a:prstGeom>
        </p:spPr>
      </p:pic>
    </p:spTree>
    <p:extLst>
      <p:ext uri="{BB962C8B-B14F-4D97-AF65-F5344CB8AC3E}">
        <p14:creationId xmlns:p14="http://schemas.microsoft.com/office/powerpoint/2010/main" val="187542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534" y="252237"/>
            <a:ext cx="10515600" cy="1325563"/>
          </a:xfrm>
          <a:solidFill>
            <a:schemeClr val="accent2">
              <a:lumMod val="40000"/>
              <a:lumOff val="60000"/>
            </a:schemeClr>
          </a:solidFill>
        </p:spPr>
        <p:txBody>
          <a:bodyPr>
            <a:normAutofit/>
          </a:bodyPr>
          <a:lstStyle/>
          <a:p>
            <a:pPr algn="ctr"/>
            <a:r>
              <a:rPr lang="en-US" sz="6000" b="1" i="1" u="sng" dirty="0" err="1">
                <a:solidFill>
                  <a:srgbClr val="0070C0"/>
                </a:solidFill>
                <a:latin typeface="NikoshBAN" panose="02000000000000000000" pitchFamily="2" charset="0"/>
                <a:cs typeface="NikoshBAN" panose="02000000000000000000" pitchFamily="2" charset="0"/>
              </a:rPr>
              <a:t>শিক্ষক</a:t>
            </a:r>
            <a:r>
              <a:rPr lang="en-US" sz="6000" b="1" i="1" u="sng" dirty="0">
                <a:solidFill>
                  <a:srgbClr val="0070C0"/>
                </a:solidFill>
                <a:latin typeface="NikoshBAN" panose="02000000000000000000" pitchFamily="2" charset="0"/>
                <a:cs typeface="NikoshBAN" panose="02000000000000000000" pitchFamily="2" charset="0"/>
              </a:rPr>
              <a:t> </a:t>
            </a:r>
            <a:r>
              <a:rPr lang="en-US" sz="6000" b="1" i="1" u="sng" dirty="0" err="1">
                <a:solidFill>
                  <a:srgbClr val="0070C0"/>
                </a:solidFill>
                <a:latin typeface="NikoshBAN" panose="02000000000000000000" pitchFamily="2" charset="0"/>
                <a:cs typeface="NikoshBAN" panose="02000000000000000000" pitchFamily="2" charset="0"/>
              </a:rPr>
              <a:t>পরিচিতি</a:t>
            </a:r>
            <a:endParaRPr lang="en-US" sz="6000" b="1" i="1" u="sng" dirty="0">
              <a:solidFill>
                <a:srgbClr val="0070C0"/>
              </a:solidFill>
              <a:latin typeface="NikoshBAN" panose="02000000000000000000" pitchFamily="2" charset="0"/>
              <a:cs typeface="NikoshBAN" panose="02000000000000000000" pitchFamily="2" charset="0"/>
            </a:endParaRPr>
          </a:p>
        </p:txBody>
      </p:sp>
      <p:sp>
        <p:nvSpPr>
          <p:cNvPr id="4" name="TextBox 3"/>
          <p:cNvSpPr txBox="1"/>
          <p:nvPr/>
        </p:nvSpPr>
        <p:spPr>
          <a:xfrm>
            <a:off x="1007534" y="2393244"/>
            <a:ext cx="6002866" cy="4267200"/>
          </a:xfrm>
          <a:prstGeom prst="rect">
            <a:avLst/>
          </a:prstGeom>
          <a:noFill/>
        </p:spPr>
        <p:txBody>
          <a:bodyPr wrap="square" rtlCol="0">
            <a:spAutoFit/>
          </a:bodyPr>
          <a:lstStyle/>
          <a:p>
            <a:endParaRPr lang="en-US"/>
          </a:p>
        </p:txBody>
      </p:sp>
      <p:sp>
        <p:nvSpPr>
          <p:cNvPr id="3" name="TextBox 2"/>
          <p:cNvSpPr txBox="1"/>
          <p:nvPr/>
        </p:nvSpPr>
        <p:spPr>
          <a:xfrm>
            <a:off x="907521" y="1692275"/>
            <a:ext cx="5723467" cy="5416868"/>
          </a:xfrm>
          <a:prstGeom prst="rect">
            <a:avLst/>
          </a:prstGeom>
          <a:noFill/>
          <a:ln w="38100">
            <a:solidFill>
              <a:srgbClr val="C00000"/>
            </a:solidFill>
          </a:ln>
        </p:spPr>
        <p:txBody>
          <a:bodyPr wrap="square" rtlCol="0">
            <a:spAutoFit/>
          </a:bodyPr>
          <a:lstStyle/>
          <a:p>
            <a:pPr algn="ctr"/>
            <a:r>
              <a:rPr lang="en-US" sz="5400" b="1" i="1" dirty="0">
                <a:latin typeface="NikoshBAN" panose="02000000000000000000" pitchFamily="2" charset="0"/>
                <a:cs typeface="NikoshBAN" panose="02000000000000000000" pitchFamily="2" charset="0"/>
              </a:rPr>
              <a:t>                                                                                                                  </a:t>
            </a:r>
            <a:r>
              <a:rPr lang="en-US" sz="5400" b="1" i="1" dirty="0" err="1">
                <a:latin typeface="NikoshBAN" panose="02000000000000000000" pitchFamily="2" charset="0"/>
                <a:cs typeface="NikoshBAN" panose="02000000000000000000" pitchFamily="2" charset="0"/>
              </a:rPr>
              <a:t>মোঃ</a:t>
            </a:r>
            <a:r>
              <a:rPr lang="en-US" sz="5400" b="1" i="1" dirty="0">
                <a:latin typeface="NikoshBAN" panose="02000000000000000000" pitchFamily="2" charset="0"/>
                <a:cs typeface="NikoshBAN" panose="02000000000000000000" pitchFamily="2" charset="0"/>
              </a:rPr>
              <a:t> </a:t>
            </a:r>
            <a:r>
              <a:rPr lang="en-US" sz="5400" b="1" i="1" dirty="0" err="1">
                <a:latin typeface="NikoshBAN" panose="02000000000000000000" pitchFamily="2" charset="0"/>
                <a:cs typeface="NikoshBAN" panose="02000000000000000000" pitchFamily="2" charset="0"/>
              </a:rPr>
              <a:t>কামরুজ্জামান</a:t>
            </a:r>
            <a:endParaRPr lang="en-US" sz="5400" b="1" i="1" dirty="0">
              <a:latin typeface="NikoshBAN" panose="02000000000000000000" pitchFamily="2" charset="0"/>
              <a:cs typeface="NikoshBAN" panose="02000000000000000000" pitchFamily="2" charset="0"/>
            </a:endParaRPr>
          </a:p>
          <a:p>
            <a:pPr algn="ctr"/>
            <a:r>
              <a:rPr lang="en-US" sz="4000" i="1" dirty="0" err="1">
                <a:latin typeface="NikoshBAN" panose="02000000000000000000" pitchFamily="2" charset="0"/>
                <a:cs typeface="NikoshBAN" panose="02000000000000000000" pitchFamily="2" charset="0"/>
              </a:rPr>
              <a:t>সহকারী</a:t>
            </a:r>
            <a:r>
              <a:rPr lang="en-US" sz="4000" i="1" dirty="0">
                <a:latin typeface="NikoshBAN" panose="02000000000000000000" pitchFamily="2" charset="0"/>
                <a:cs typeface="NikoshBAN" panose="02000000000000000000" pitchFamily="2" charset="0"/>
              </a:rPr>
              <a:t> </a:t>
            </a:r>
            <a:r>
              <a:rPr lang="en-US" sz="4000" i="1" dirty="0" err="1">
                <a:latin typeface="NikoshBAN" panose="02000000000000000000" pitchFamily="2" charset="0"/>
                <a:cs typeface="NikoshBAN" panose="02000000000000000000" pitchFamily="2" charset="0"/>
              </a:rPr>
              <a:t>শিক্ষক</a:t>
            </a:r>
            <a:endParaRPr lang="en-US" sz="4000" i="1" dirty="0">
              <a:latin typeface="NikoshBAN" panose="02000000000000000000" pitchFamily="2" charset="0"/>
              <a:cs typeface="NikoshBAN" panose="02000000000000000000" pitchFamily="2" charset="0"/>
            </a:endParaRPr>
          </a:p>
          <a:p>
            <a:pPr algn="ctr"/>
            <a:r>
              <a:rPr lang="en-US" sz="4800" i="1" dirty="0" err="1">
                <a:latin typeface="NikoshBAN" panose="02000000000000000000" pitchFamily="2" charset="0"/>
                <a:cs typeface="NikoshBAN" panose="02000000000000000000" pitchFamily="2" charset="0"/>
              </a:rPr>
              <a:t>মূলগ্রাম</a:t>
            </a:r>
            <a:r>
              <a:rPr lang="en-US" sz="4800" i="1" dirty="0">
                <a:latin typeface="NikoshBAN" panose="02000000000000000000" pitchFamily="2" charset="0"/>
                <a:cs typeface="NikoshBAN" panose="02000000000000000000" pitchFamily="2" charset="0"/>
              </a:rPr>
              <a:t> </a:t>
            </a:r>
            <a:r>
              <a:rPr lang="en-US" sz="4800" i="1" dirty="0" err="1">
                <a:latin typeface="NikoshBAN" panose="02000000000000000000" pitchFamily="2" charset="0"/>
                <a:cs typeface="NikoshBAN" panose="02000000000000000000" pitchFamily="2" charset="0"/>
              </a:rPr>
              <a:t>মাধ্যমিক</a:t>
            </a:r>
            <a:r>
              <a:rPr lang="en-US" sz="4800" i="1" dirty="0">
                <a:latin typeface="NikoshBAN" panose="02000000000000000000" pitchFamily="2" charset="0"/>
                <a:cs typeface="NikoshBAN" panose="02000000000000000000" pitchFamily="2" charset="0"/>
              </a:rPr>
              <a:t> </a:t>
            </a:r>
            <a:r>
              <a:rPr lang="en-US" sz="4800" i="1" dirty="0" err="1">
                <a:latin typeface="NikoshBAN" panose="02000000000000000000" pitchFamily="2" charset="0"/>
                <a:cs typeface="NikoshBAN" panose="02000000000000000000" pitchFamily="2" charset="0"/>
              </a:rPr>
              <a:t>বিদ্যালয়</a:t>
            </a:r>
            <a:r>
              <a:rPr lang="en-US" sz="4800" i="1" dirty="0">
                <a:latin typeface="NikoshBAN" panose="02000000000000000000" pitchFamily="2" charset="0"/>
                <a:cs typeface="NikoshBAN" panose="02000000000000000000" pitchFamily="2" charset="0"/>
              </a:rPr>
              <a:t>,</a:t>
            </a:r>
          </a:p>
          <a:p>
            <a:pPr algn="ctr"/>
            <a:r>
              <a:rPr lang="en-US" sz="4000" i="1" dirty="0" err="1">
                <a:latin typeface="NikoshBAN" panose="02000000000000000000" pitchFamily="2" charset="0"/>
                <a:cs typeface="NikoshBAN" panose="02000000000000000000" pitchFamily="2" charset="0"/>
              </a:rPr>
              <a:t>কেশবপুর</a:t>
            </a:r>
            <a:r>
              <a:rPr lang="en-US" sz="4000" i="1" dirty="0">
                <a:latin typeface="NikoshBAN" panose="02000000000000000000" pitchFamily="2" charset="0"/>
                <a:cs typeface="NikoshBAN" panose="02000000000000000000" pitchFamily="2" charset="0"/>
              </a:rPr>
              <a:t>, </a:t>
            </a:r>
            <a:r>
              <a:rPr lang="en-US" sz="4000" i="1" dirty="0" err="1">
                <a:latin typeface="NikoshBAN" panose="02000000000000000000" pitchFamily="2" charset="0"/>
                <a:cs typeface="NikoshBAN" panose="02000000000000000000" pitchFamily="2" charset="0"/>
              </a:rPr>
              <a:t>যশোর</a:t>
            </a:r>
            <a:r>
              <a:rPr lang="en-US" sz="4000" i="1" dirty="0">
                <a:latin typeface="NikoshBAN" panose="02000000000000000000" pitchFamily="2" charset="0"/>
                <a:cs typeface="NikoshBAN" panose="02000000000000000000" pitchFamily="2" charset="0"/>
              </a:rPr>
              <a:t>।</a:t>
            </a:r>
          </a:p>
          <a:p>
            <a:pPr algn="ctr"/>
            <a:r>
              <a:rPr lang="en-US" sz="3600" i="1" dirty="0" err="1">
                <a:latin typeface="NikoshBAN" panose="02000000000000000000" pitchFamily="2" charset="0"/>
                <a:cs typeface="NikoshBAN" panose="02000000000000000000" pitchFamily="2" charset="0"/>
              </a:rPr>
              <a:t>মোবাইলঃ</a:t>
            </a:r>
            <a:r>
              <a:rPr lang="en-US" sz="3600" i="1" dirty="0">
                <a:latin typeface="NikoshBAN" panose="02000000000000000000" pitchFamily="2" charset="0"/>
                <a:cs typeface="NikoshBAN" panose="02000000000000000000" pitchFamily="2" charset="0"/>
              </a:rPr>
              <a:t> ০১৭১৪৬৬৯৭১৫</a:t>
            </a:r>
          </a:p>
          <a:p>
            <a:pPr algn="ctr"/>
            <a:r>
              <a:rPr lang="en-US" sz="2800" i="1" dirty="0">
                <a:latin typeface="NikoshBAN" panose="02000000000000000000" pitchFamily="2" charset="0"/>
                <a:cs typeface="NikoshBAN" panose="02000000000000000000" pitchFamily="2" charset="0"/>
              </a:rPr>
              <a:t>Email: </a:t>
            </a:r>
            <a:r>
              <a:rPr lang="en-US" sz="2800" i="1" dirty="0">
                <a:latin typeface="NikoshBAN" panose="02000000000000000000" pitchFamily="2" charset="0"/>
                <a:cs typeface="NikoshBAN" panose="02000000000000000000" pitchFamily="2" charset="0"/>
                <a:hlinkClick r:id="rId2"/>
              </a:rPr>
              <a:t>tulumukta.kes@gmail.com</a:t>
            </a:r>
            <a:endParaRPr lang="en-US" sz="2800" i="1" dirty="0">
              <a:latin typeface="NikoshBAN" panose="02000000000000000000" pitchFamily="2" charset="0"/>
              <a:cs typeface="NikoshBAN" panose="02000000000000000000" pitchFamily="2" charset="0"/>
            </a:endParaRPr>
          </a:p>
          <a:p>
            <a:r>
              <a:rPr lang="en-US" dirty="0"/>
              <a:t>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47140" y="1692275"/>
            <a:ext cx="4075994" cy="4548117"/>
          </a:xfrm>
          <a:prstGeom prst="rect">
            <a:avLst/>
          </a:prstGeom>
          <a:blipFill>
            <a:blip r:embed="rId4"/>
            <a:tile tx="0" ty="0" sx="100000" sy="100000" flip="none" algn="tl"/>
          </a:blipFill>
          <a:ln w="38100">
            <a:solidFill>
              <a:srgbClr val="C00000"/>
            </a:solidFill>
          </a:ln>
        </p:spPr>
      </p:pic>
    </p:spTree>
    <p:extLst>
      <p:ext uri="{BB962C8B-B14F-4D97-AF65-F5344CB8AC3E}">
        <p14:creationId xmlns:p14="http://schemas.microsoft.com/office/powerpoint/2010/main" val="203868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inVertical)">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nodePh="1">
                                  <p:stCondLst>
                                    <p:cond delay="0"/>
                                  </p:stCondLst>
                                  <p:endCondLst>
                                    <p:cond evt="begin" delay="0">
                                      <p:tn val="24"/>
                                    </p:cond>
                                  </p:end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circle(in)">
                                      <p:cBhvr>
                                        <p:cTn id="32" dur="2000"/>
                                        <p:tgtEl>
                                          <p:spTgt spid="3">
                                            <p:txEl>
                                              <p:pRg st="0" end="0"/>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circle(in)">
                                      <p:cBhvr>
                                        <p:cTn id="35" dur="2000"/>
                                        <p:tgtEl>
                                          <p:spTgt spid="3">
                                            <p:txEl>
                                              <p:pRg st="1" end="1"/>
                                            </p:txEl>
                                          </p:spTgt>
                                        </p:tgtEl>
                                      </p:cBhvr>
                                    </p:animEffect>
                                  </p:childTnLst>
                                </p:cTn>
                              </p:par>
                              <p:par>
                                <p:cTn id="36" presetID="6" presetClass="entr" presetSubtype="16" fill="hold" nodeType="with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circle(in)">
                                      <p:cBhvr>
                                        <p:cTn id="38" dur="2000"/>
                                        <p:tgtEl>
                                          <p:spTgt spid="3">
                                            <p:txEl>
                                              <p:pRg st="2" end="2"/>
                                            </p:txEl>
                                          </p:spTgt>
                                        </p:tgtEl>
                                      </p:cBhvr>
                                    </p:animEffect>
                                  </p:childTnLst>
                                </p:cTn>
                              </p:par>
                              <p:par>
                                <p:cTn id="39" presetID="6" presetClass="entr" presetSubtype="16" fill="hold" nodeType="with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circle(in)">
                                      <p:cBhvr>
                                        <p:cTn id="41" dur="2000"/>
                                        <p:tgtEl>
                                          <p:spTgt spid="3">
                                            <p:txEl>
                                              <p:pRg st="3" end="3"/>
                                            </p:txEl>
                                          </p:spTgt>
                                        </p:tgtEl>
                                      </p:cBhvr>
                                    </p:animEffect>
                                  </p:childTnLst>
                                </p:cTn>
                              </p:par>
                              <p:par>
                                <p:cTn id="42" presetID="6" presetClass="entr" presetSubtype="16" fill="hold" nodeType="with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circle(in)">
                                      <p:cBhvr>
                                        <p:cTn id="44" dur="2000"/>
                                        <p:tgtEl>
                                          <p:spTgt spid="3">
                                            <p:txEl>
                                              <p:pRg st="4" end="4"/>
                                            </p:txEl>
                                          </p:spTgt>
                                        </p:tgtEl>
                                      </p:cBhvr>
                                    </p:animEffect>
                                  </p:childTnLst>
                                </p:cTn>
                              </p:par>
                              <p:par>
                                <p:cTn id="45" presetID="6" presetClass="entr" presetSubtype="16" fill="hold"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circle(in)">
                                      <p:cBhvr>
                                        <p:cTn id="4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9"/>
          <p:cNvSpPr txBox="1"/>
          <p:nvPr/>
        </p:nvSpPr>
        <p:spPr>
          <a:xfrm>
            <a:off x="2325423" y="550840"/>
            <a:ext cx="8579644" cy="3508653"/>
          </a:xfrm>
          <a:prstGeom prst="rect">
            <a:avLst/>
          </a:prstGeom>
          <a:noFill/>
          <a:ln w="38100">
            <a:solidFill>
              <a:srgbClr val="C00000"/>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5400" b="1" u="sng" dirty="0" err="1">
                <a:latin typeface="NikoshBAN" panose="02000000000000000000" pitchFamily="2" charset="0"/>
                <a:cs typeface="NikoshBAN" panose="02000000000000000000" pitchFamily="2" charset="0"/>
              </a:rPr>
              <a:t>আজকের</a:t>
            </a:r>
            <a:r>
              <a:rPr lang="en-US" sz="5400" b="1" u="sng" dirty="0">
                <a:latin typeface="NikoshBAN" panose="02000000000000000000" pitchFamily="2" charset="0"/>
                <a:cs typeface="NikoshBAN" panose="02000000000000000000" pitchFamily="2" charset="0"/>
              </a:rPr>
              <a:t> </a:t>
            </a:r>
            <a:r>
              <a:rPr lang="en-US" sz="5400" b="1" u="sng" dirty="0" err="1">
                <a:latin typeface="NikoshBAN" panose="02000000000000000000" pitchFamily="2" charset="0"/>
                <a:cs typeface="NikoshBAN" panose="02000000000000000000" pitchFamily="2" charset="0"/>
              </a:rPr>
              <a:t>বিষয়ঃ</a:t>
            </a:r>
            <a:endParaRPr lang="en-US" sz="5400" b="1" u="sng" dirty="0">
              <a:latin typeface="NikoshBAN" panose="02000000000000000000" pitchFamily="2" charset="0"/>
              <a:cs typeface="NikoshBAN" panose="02000000000000000000" pitchFamily="2" charset="0"/>
            </a:endParaRPr>
          </a:p>
          <a:p>
            <a:r>
              <a:rPr lang="en-US" sz="5400" b="1" i="1" dirty="0" err="1">
                <a:latin typeface="NikoshBAN" panose="02000000000000000000" pitchFamily="2" charset="0"/>
                <a:cs typeface="NikoshBAN" panose="02000000000000000000" pitchFamily="2" charset="0"/>
              </a:rPr>
              <a:t>বিষয়ঃ</a:t>
            </a:r>
            <a:r>
              <a:rPr lang="en-US" sz="5400" b="1" i="1" dirty="0">
                <a:latin typeface="NikoshBAN" panose="02000000000000000000" pitchFamily="2" charset="0"/>
                <a:cs typeface="NikoshBAN" panose="02000000000000000000" pitchFamily="2" charset="0"/>
              </a:rPr>
              <a:t> </a:t>
            </a:r>
            <a:r>
              <a:rPr lang="en-US" sz="5400" b="1" i="1" dirty="0" err="1">
                <a:latin typeface="NikoshBAN" panose="02000000000000000000" pitchFamily="2" charset="0"/>
                <a:cs typeface="NikoshBAN" panose="02000000000000000000" pitchFamily="2" charset="0"/>
              </a:rPr>
              <a:t>বাংলাদেশ</a:t>
            </a:r>
            <a:r>
              <a:rPr lang="en-US" sz="5400" b="1" i="1" dirty="0">
                <a:latin typeface="NikoshBAN" panose="02000000000000000000" pitchFamily="2" charset="0"/>
                <a:cs typeface="NikoshBAN" panose="02000000000000000000" pitchFamily="2" charset="0"/>
              </a:rPr>
              <a:t> ও </a:t>
            </a:r>
            <a:r>
              <a:rPr lang="en-US" sz="5400" b="1" i="1" dirty="0" err="1">
                <a:latin typeface="NikoshBAN" panose="02000000000000000000" pitchFamily="2" charset="0"/>
                <a:cs typeface="NikoshBAN" panose="02000000000000000000" pitchFamily="2" charset="0"/>
              </a:rPr>
              <a:t>বিশ্বপরিচয়</a:t>
            </a:r>
            <a:endParaRPr lang="en-US" sz="5400" b="1" i="1" dirty="0">
              <a:latin typeface="NikoshBAN" panose="02000000000000000000" pitchFamily="2" charset="0"/>
              <a:cs typeface="NikoshBAN" panose="02000000000000000000" pitchFamily="2" charset="0"/>
            </a:endParaRPr>
          </a:p>
          <a:p>
            <a:r>
              <a:rPr lang="en-US" sz="5400" b="1" i="1" dirty="0" err="1">
                <a:latin typeface="NikoshBAN" panose="02000000000000000000" pitchFamily="2" charset="0"/>
                <a:cs typeface="NikoshBAN" panose="02000000000000000000" pitchFamily="2" charset="0"/>
              </a:rPr>
              <a:t>অধ্যায়ঃ</a:t>
            </a:r>
            <a:r>
              <a:rPr lang="en-US" sz="5400" b="1" i="1" dirty="0">
                <a:latin typeface="NikoshBAN" panose="02000000000000000000" pitchFamily="2" charset="0"/>
                <a:cs typeface="NikoshBAN" panose="02000000000000000000" pitchFamily="2" charset="0"/>
              </a:rPr>
              <a:t> </a:t>
            </a:r>
            <a:r>
              <a:rPr lang="en-US" sz="5400" b="1" i="1" dirty="0" err="1">
                <a:latin typeface="NikoshBAN" panose="02000000000000000000" pitchFamily="2" charset="0"/>
                <a:cs typeface="NikoshBAN" panose="02000000000000000000" pitchFamily="2" charset="0"/>
              </a:rPr>
              <a:t>দ্বিতীয়</a:t>
            </a:r>
            <a:endParaRPr lang="en-US" dirty="0"/>
          </a:p>
          <a:p>
            <a:r>
              <a:rPr lang="en-US" sz="6000" b="1" i="1" dirty="0" err="1">
                <a:latin typeface="NikoshBAN" panose="02000000000000000000" pitchFamily="2" charset="0"/>
                <a:cs typeface="NikoshBAN" panose="02000000000000000000" pitchFamily="2" charset="0"/>
              </a:rPr>
              <a:t>শ্রেণিঃ</a:t>
            </a:r>
            <a:r>
              <a:rPr lang="en-US" sz="6000" b="1" i="1" dirty="0">
                <a:latin typeface="NikoshBAN" panose="02000000000000000000" pitchFamily="2" charset="0"/>
                <a:cs typeface="NikoshBAN" panose="02000000000000000000" pitchFamily="2" charset="0"/>
              </a:rPr>
              <a:t> </a:t>
            </a:r>
            <a:r>
              <a:rPr lang="en-US" sz="6000" b="1" i="1" dirty="0" err="1">
                <a:latin typeface="NikoshBAN" panose="02000000000000000000" pitchFamily="2" charset="0"/>
                <a:cs typeface="NikoshBAN" panose="02000000000000000000" pitchFamily="2" charset="0"/>
              </a:rPr>
              <a:t>নবম</a:t>
            </a:r>
            <a:r>
              <a:rPr lang="en-US" sz="6000" b="1" i="1" dirty="0">
                <a:latin typeface="NikoshBAN" panose="02000000000000000000" pitchFamily="2" charset="0"/>
                <a:cs typeface="NikoshBAN" panose="02000000000000000000" pitchFamily="2" charset="0"/>
              </a:rPr>
              <a:t>/</a:t>
            </a:r>
            <a:r>
              <a:rPr lang="en-US" sz="6000" b="1" i="1" dirty="0" err="1">
                <a:latin typeface="NikoshBAN" panose="02000000000000000000" pitchFamily="2" charset="0"/>
                <a:cs typeface="NikoshBAN" panose="02000000000000000000" pitchFamily="2" charset="0"/>
              </a:rPr>
              <a:t>দশম</a:t>
            </a:r>
            <a:endParaRPr lang="en-US" sz="6000" b="1" i="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2700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barn(inVertical)">
                                      <p:cBhvr>
                                        <p:cTn id="24" dur="500"/>
                                        <p:tgtEl>
                                          <p:spTgt spid="2">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wipe(down)">
                                      <p:cBhvr>
                                        <p:cTn id="2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5662" y="250826"/>
            <a:ext cx="5648325" cy="437118"/>
          </a:xfrm>
          <a:ln w="38100">
            <a:solidFill>
              <a:schemeClr val="accent5">
                <a:lumMod val="50000"/>
              </a:schemeClr>
            </a:solidFill>
          </a:ln>
        </p:spPr>
        <p:txBody>
          <a:bodyPr>
            <a:normAutofit fontScale="90000"/>
          </a:bodyPr>
          <a:lstStyle/>
          <a:p>
            <a:pPr algn="ctr"/>
            <a:r>
              <a:rPr lang="en-US" sz="2800" dirty="0" err="1">
                <a:latin typeface="NikoshBAN" panose="02000000000000000000" pitchFamily="2" charset="0"/>
                <a:cs typeface="NikoshBAN" panose="02000000000000000000" pitchFamily="2" charset="0"/>
              </a:rPr>
              <a:t>নিচের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ছবি</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দুটি</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লক্ষ্য</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কর</a:t>
            </a:r>
            <a:endParaRPr lang="en-US" sz="2800" dirty="0">
              <a:latin typeface="NikoshBAN" panose="02000000000000000000" pitchFamily="2" charset="0"/>
              <a:cs typeface="NikoshBAN" panose="02000000000000000000" pitchFamily="2" charset="0"/>
            </a:endParaRPr>
          </a:p>
        </p:txBody>
      </p:sp>
      <p:sp>
        <p:nvSpPr>
          <p:cNvPr id="7" name="TextBox 6"/>
          <p:cNvSpPr txBox="1"/>
          <p:nvPr/>
        </p:nvSpPr>
        <p:spPr>
          <a:xfrm>
            <a:off x="1603587" y="5094666"/>
            <a:ext cx="2563299" cy="369332"/>
          </a:xfrm>
          <a:prstGeom prst="rect">
            <a:avLst/>
          </a:prstGeom>
          <a:noFill/>
        </p:spPr>
        <p:txBody>
          <a:bodyPr wrap="square" rtlCol="0">
            <a:spAutoFit/>
          </a:bodyPr>
          <a:lstStyle/>
          <a:p>
            <a:r>
              <a:rPr lang="en-US" dirty="0" err="1"/>
              <a:t>বলতো</a:t>
            </a:r>
            <a:r>
              <a:rPr lang="en-US" dirty="0"/>
              <a:t> </a:t>
            </a:r>
            <a:r>
              <a:rPr lang="en-US" dirty="0" err="1"/>
              <a:t>এটা</a:t>
            </a:r>
            <a:r>
              <a:rPr lang="en-US" dirty="0"/>
              <a:t> </a:t>
            </a:r>
            <a:r>
              <a:rPr lang="en-US" dirty="0" err="1"/>
              <a:t>কিসের</a:t>
            </a:r>
            <a:r>
              <a:rPr lang="en-US" dirty="0"/>
              <a:t> </a:t>
            </a:r>
            <a:r>
              <a:rPr lang="en-US" dirty="0" err="1"/>
              <a:t>ছবি</a:t>
            </a:r>
            <a:r>
              <a:rPr lang="en-US" dirty="0"/>
              <a:t>?</a:t>
            </a:r>
          </a:p>
        </p:txBody>
      </p:sp>
      <p:sp>
        <p:nvSpPr>
          <p:cNvPr id="10" name="TextBox 9"/>
          <p:cNvSpPr txBox="1"/>
          <p:nvPr/>
        </p:nvSpPr>
        <p:spPr>
          <a:xfrm>
            <a:off x="228166" y="5539562"/>
            <a:ext cx="11321874" cy="1200329"/>
          </a:xfrm>
          <a:prstGeom prst="rect">
            <a:avLst/>
          </a:prstGeom>
          <a:noFill/>
          <a:ln w="38100">
            <a:solidFill>
              <a:srgbClr val="C00000"/>
            </a:solidFill>
          </a:ln>
        </p:spPr>
        <p:txBody>
          <a:bodyPr wrap="square" rtlCol="0">
            <a:spAutoFit/>
          </a:bodyPr>
          <a:lstStyle/>
          <a:p>
            <a:pPr algn="ctr"/>
            <a:r>
              <a:rPr lang="en-US" sz="3600" b="1" u="sng" dirty="0" err="1">
                <a:latin typeface="NikoshBAN" panose="02000000000000000000" pitchFamily="2" charset="0"/>
                <a:cs typeface="NikoshBAN" panose="02000000000000000000" pitchFamily="2" charset="0"/>
              </a:rPr>
              <a:t>আজকের</a:t>
            </a:r>
            <a:r>
              <a:rPr lang="en-US" sz="3600" b="1" u="sng" dirty="0">
                <a:latin typeface="NikoshBAN" panose="02000000000000000000" pitchFamily="2" charset="0"/>
                <a:cs typeface="NikoshBAN" panose="02000000000000000000" pitchFamily="2" charset="0"/>
              </a:rPr>
              <a:t> </a:t>
            </a:r>
            <a:r>
              <a:rPr lang="en-US" sz="3600" b="1" u="sng" dirty="0" err="1">
                <a:latin typeface="NikoshBAN" panose="02000000000000000000" pitchFamily="2" charset="0"/>
                <a:cs typeface="NikoshBAN" panose="02000000000000000000" pitchFamily="2" charset="0"/>
              </a:rPr>
              <a:t>পাঠ</a:t>
            </a:r>
            <a:endParaRPr lang="en-US" sz="3600" b="1" u="sng" dirty="0">
              <a:latin typeface="NikoshBAN" panose="02000000000000000000" pitchFamily="2" charset="0"/>
              <a:cs typeface="NikoshBAN" panose="02000000000000000000" pitchFamily="2" charset="0"/>
            </a:endParaRPr>
          </a:p>
          <a:p>
            <a:pPr algn="ctr"/>
            <a:r>
              <a:rPr lang="en-US" sz="3600" b="1" i="1" dirty="0" err="1">
                <a:latin typeface="NikoshBAN" panose="02000000000000000000" pitchFamily="2" charset="0"/>
                <a:cs typeface="NikoshBAN" panose="02000000000000000000" pitchFamily="2" charset="0"/>
              </a:rPr>
              <a:t>মুক্তিযুদ্ধরে</a:t>
            </a:r>
            <a:r>
              <a:rPr lang="en-US" sz="3600" b="1" i="1" dirty="0">
                <a:latin typeface="NikoshBAN" panose="02000000000000000000" pitchFamily="2" charset="0"/>
                <a:cs typeface="NikoshBAN" panose="02000000000000000000" pitchFamily="2" charset="0"/>
              </a:rPr>
              <a:t> </a:t>
            </a:r>
            <a:r>
              <a:rPr lang="en-US" sz="3600" b="1" i="1" dirty="0" err="1">
                <a:latin typeface="NikoshBAN" panose="02000000000000000000" pitchFamily="2" charset="0"/>
                <a:cs typeface="NikoshBAN" panose="02000000000000000000" pitchFamily="2" charset="0"/>
              </a:rPr>
              <a:t>সূচনা</a:t>
            </a:r>
            <a:r>
              <a:rPr lang="en-US" sz="3600" b="1" i="1" dirty="0">
                <a:latin typeface="NikoshBAN" panose="02000000000000000000" pitchFamily="2" charset="0"/>
                <a:cs typeface="NikoshBAN" panose="02000000000000000000" pitchFamily="2" charset="0"/>
              </a:rPr>
              <a:t> ও </a:t>
            </a:r>
            <a:r>
              <a:rPr lang="en-US" sz="3600" b="1" i="1" dirty="0" err="1">
                <a:latin typeface="NikoshBAN" panose="02000000000000000000" pitchFamily="2" charset="0"/>
                <a:cs typeface="NikoshBAN" panose="02000000000000000000" pitchFamily="2" charset="0"/>
              </a:rPr>
              <a:t>মুজিবনগর</a:t>
            </a:r>
            <a:r>
              <a:rPr lang="en-US" sz="3600" b="1" i="1" dirty="0">
                <a:latin typeface="NikoshBAN" panose="02000000000000000000" pitchFamily="2" charset="0"/>
                <a:cs typeface="NikoshBAN" panose="02000000000000000000" pitchFamily="2" charset="0"/>
              </a:rPr>
              <a:t> </a:t>
            </a:r>
            <a:r>
              <a:rPr lang="en-US" sz="3600" b="1" i="1" dirty="0" err="1">
                <a:latin typeface="NikoshBAN" panose="02000000000000000000" pitchFamily="2" charset="0"/>
                <a:cs typeface="NikoshBAN" panose="02000000000000000000" pitchFamily="2" charset="0"/>
              </a:rPr>
              <a:t>সরকারের</a:t>
            </a:r>
            <a:r>
              <a:rPr lang="en-US" sz="3600" b="1" i="1" dirty="0">
                <a:latin typeface="NikoshBAN" panose="02000000000000000000" pitchFamily="2" charset="0"/>
                <a:cs typeface="NikoshBAN" panose="02000000000000000000" pitchFamily="2" charset="0"/>
              </a:rPr>
              <a:t> </a:t>
            </a:r>
            <a:r>
              <a:rPr lang="en-US" sz="3600" b="1" i="1" dirty="0" err="1">
                <a:latin typeface="NikoshBAN" panose="02000000000000000000" pitchFamily="2" charset="0"/>
                <a:cs typeface="NikoshBAN" panose="02000000000000000000" pitchFamily="2" charset="0"/>
              </a:rPr>
              <a:t>কার্যক্রম</a:t>
            </a:r>
            <a:r>
              <a:rPr lang="en-US" sz="3600" b="1" i="1" dirty="0">
                <a:latin typeface="NikoshBAN" panose="02000000000000000000" pitchFamily="2" charset="0"/>
                <a:cs typeface="NikoshBAN" panose="02000000000000000000" pitchFamily="2" charset="0"/>
              </a:rPr>
              <a:t>।</a:t>
            </a:r>
          </a:p>
        </p:txBody>
      </p:sp>
      <p:pic>
        <p:nvPicPr>
          <p:cNvPr id="11" name="Content Placeholder 10">
            <a:extLst>
              <a:ext uri="{FF2B5EF4-FFF2-40B4-BE49-F238E27FC236}">
                <a16:creationId xmlns:a16="http://schemas.microsoft.com/office/drawing/2014/main" id="{E227A1EB-2082-4283-8C66-353143A5D98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610" y="741053"/>
            <a:ext cx="6027309" cy="4351338"/>
          </a:xfrm>
        </p:spPr>
      </p:pic>
      <p:pic>
        <p:nvPicPr>
          <p:cNvPr id="13" name="Picture 12">
            <a:extLst>
              <a:ext uri="{FF2B5EF4-FFF2-40B4-BE49-F238E27FC236}">
                <a16:creationId xmlns:a16="http://schemas.microsoft.com/office/drawing/2014/main" id="{BF764DC0-6607-492C-8D1D-0D8082B0C3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0302" y="839897"/>
            <a:ext cx="5146841" cy="4137217"/>
          </a:xfrm>
          <a:prstGeom prst="rect">
            <a:avLst/>
          </a:prstGeom>
        </p:spPr>
      </p:pic>
      <p:sp>
        <p:nvSpPr>
          <p:cNvPr id="14" name="TextBox 13">
            <a:extLst>
              <a:ext uri="{FF2B5EF4-FFF2-40B4-BE49-F238E27FC236}">
                <a16:creationId xmlns:a16="http://schemas.microsoft.com/office/drawing/2014/main" id="{221241E5-D3B4-4FBD-AE37-5D0869FC1033}"/>
              </a:ext>
            </a:extLst>
          </p:cNvPr>
          <p:cNvSpPr txBox="1"/>
          <p:nvPr/>
        </p:nvSpPr>
        <p:spPr>
          <a:xfrm>
            <a:off x="7358134" y="5073672"/>
            <a:ext cx="2563299" cy="369332"/>
          </a:xfrm>
          <a:prstGeom prst="rect">
            <a:avLst/>
          </a:prstGeom>
          <a:noFill/>
        </p:spPr>
        <p:txBody>
          <a:bodyPr wrap="square" rtlCol="0">
            <a:spAutoFit/>
          </a:bodyPr>
          <a:lstStyle/>
          <a:p>
            <a:r>
              <a:rPr lang="en-US" dirty="0" err="1"/>
              <a:t>বলতো</a:t>
            </a:r>
            <a:r>
              <a:rPr lang="en-US" dirty="0"/>
              <a:t> </a:t>
            </a:r>
            <a:r>
              <a:rPr lang="en-US" dirty="0" err="1"/>
              <a:t>এটা</a:t>
            </a:r>
            <a:r>
              <a:rPr lang="en-US" dirty="0"/>
              <a:t> </a:t>
            </a:r>
            <a:r>
              <a:rPr lang="en-US" dirty="0" err="1"/>
              <a:t>কিসের</a:t>
            </a:r>
            <a:r>
              <a:rPr lang="en-US" dirty="0"/>
              <a:t> </a:t>
            </a:r>
            <a:r>
              <a:rPr lang="en-US" dirty="0" err="1"/>
              <a:t>ছবি</a:t>
            </a:r>
            <a:r>
              <a:rPr lang="en-US" dirty="0"/>
              <a:t>?</a:t>
            </a:r>
          </a:p>
        </p:txBody>
      </p:sp>
    </p:spTree>
    <p:extLst>
      <p:ext uri="{BB962C8B-B14F-4D97-AF65-F5344CB8AC3E}">
        <p14:creationId xmlns:p14="http://schemas.microsoft.com/office/powerpoint/2010/main" val="384437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fill="hold"/>
                                        <p:tgtEl>
                                          <p:spTgt spid="13"/>
                                        </p:tgtEl>
                                        <p:attrNameLst>
                                          <p:attrName>ppt_x</p:attrName>
                                        </p:attrNameLst>
                                      </p:cBhvr>
                                      <p:tavLst>
                                        <p:tav tm="0">
                                          <p:val>
                                            <p:strVal val="#ppt_x"/>
                                          </p:val>
                                        </p:tav>
                                        <p:tav tm="100000">
                                          <p:val>
                                            <p:strVal val="#ppt_x"/>
                                          </p:val>
                                        </p:tav>
                                      </p:tavLst>
                                    </p:anim>
                                    <p:anim calcmode="lin" valueType="num">
                                      <p:cBhvr additive="base">
                                        <p:cTn id="2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10" grpId="0" animBg="1"/>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732911" cy="6103408"/>
          </a:xfrm>
          <a:ln w="19050">
            <a:solidFill>
              <a:srgbClr val="C00000"/>
            </a:solidFill>
          </a:ln>
        </p:spPr>
        <p:txBody>
          <a:bodyPr>
            <a:normAutofit fontScale="90000"/>
          </a:bodyPr>
          <a:lstStyle/>
          <a:p>
            <a:r>
              <a:rPr lang="en-US" dirty="0" err="1">
                <a:latin typeface="NikoshBAN" panose="02000000000000000000" pitchFamily="2" charset="0"/>
                <a:cs typeface="NikoshBAN" panose="02000000000000000000" pitchFamily="2" charset="0"/>
              </a:rPr>
              <a:t>বাংলাদেশের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মুক্তিযুদ্ধের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ইতিহাসে</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মুজিবনগর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সরকার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গঠন</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অত্যন্ত</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গুরুত্বপূর্ণ</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বঙ্গবন্ধু</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শেখ</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মুজিবুর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রহমানের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নামে</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মেহেরপুর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জেলার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বদ্যৈনাথ</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তলার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আম্রকাননকে</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নামকরন</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করা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হয়</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মুজিবনগর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মুক্তিযুদ্ধকে</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সঠিকভাবে</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পরিচালনা</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সুসংহত</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করা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এবং</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মুক্তিযুদ্ধের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পক্ষে</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বিশ্ব</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জনমত</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গঠনের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লক্ষে</a:t>
            </a:r>
            <a:r>
              <a:rPr lang="en-US" dirty="0">
                <a:latin typeface="NikoshBAN" panose="02000000000000000000" pitchFamily="2" charset="0"/>
                <a:cs typeface="NikoshBAN" panose="02000000000000000000" pitchFamily="2" charset="0"/>
              </a:rPr>
              <a:t> ১৯৭১ </a:t>
            </a:r>
            <a:r>
              <a:rPr lang="en-US" dirty="0" err="1">
                <a:latin typeface="NikoshBAN" panose="02000000000000000000" pitchFamily="2" charset="0"/>
                <a:cs typeface="NikoshBAN" panose="02000000000000000000" pitchFamily="2" charset="0"/>
              </a:rPr>
              <a:t>সালে</a:t>
            </a:r>
            <a:r>
              <a:rPr lang="en-US" dirty="0">
                <a:latin typeface="NikoshBAN" panose="02000000000000000000" pitchFamily="2" charset="0"/>
                <a:cs typeface="NikoshBAN" panose="02000000000000000000" pitchFamily="2" charset="0"/>
              </a:rPr>
              <a:t> ১০ </a:t>
            </a:r>
            <a:r>
              <a:rPr lang="en-US" dirty="0" err="1">
                <a:latin typeface="NikoshBAN" panose="02000000000000000000" pitchFamily="2" charset="0"/>
                <a:cs typeface="NikoshBAN" panose="02000000000000000000" pitchFamily="2" charset="0"/>
              </a:rPr>
              <a:t>এপ্রিল</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নির্বাচিত</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প্রতিনিধিদের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নিয়ে</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মুজিবনগর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সরকার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গঠন</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করা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হয়</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ঐদিন</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আনুষ্ঠানিক</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ভাবে</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ঘোষিত</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হয়</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বাংলাদেশের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স্বাধীনতার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ঘোষনা</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আদেশ</a:t>
            </a:r>
            <a:r>
              <a:rPr lang="en-US" dirty="0">
                <a:latin typeface="NikoshBAN" panose="02000000000000000000" pitchFamily="2" charset="0"/>
                <a:cs typeface="NikoshBAN" panose="02000000000000000000" pitchFamily="2" charset="0"/>
              </a:rPr>
              <a:t>। </a:t>
            </a:r>
            <a:br>
              <a:rPr lang="en-US" dirty="0">
                <a:latin typeface="NikoshBAN" panose="02000000000000000000" pitchFamily="2" charset="0"/>
                <a:cs typeface="NikoshBAN" panose="02000000000000000000" pitchFamily="2" charset="0"/>
              </a:rPr>
            </a:br>
            <a:r>
              <a:rPr lang="en-US" dirty="0" err="1">
                <a:latin typeface="NikoshBAN" panose="02000000000000000000" pitchFamily="2" charset="0"/>
                <a:cs typeface="NikoshBAN" panose="02000000000000000000" pitchFamily="2" charset="0"/>
              </a:rPr>
              <a:t>মুজিবনগর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সরকার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শপথ</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গ্রহন</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করে</a:t>
            </a:r>
            <a:r>
              <a:rPr lang="en-US" dirty="0">
                <a:latin typeface="NikoshBAN" panose="02000000000000000000" pitchFamily="2" charset="0"/>
                <a:cs typeface="NikoshBAN" panose="02000000000000000000" pitchFamily="2" charset="0"/>
              </a:rPr>
              <a:t> ১৯৭১ </a:t>
            </a:r>
            <a:r>
              <a:rPr lang="en-US" dirty="0" err="1">
                <a:latin typeface="NikoshBAN" panose="02000000000000000000" pitchFamily="2" charset="0"/>
                <a:cs typeface="NikoshBAN" panose="02000000000000000000" pitchFamily="2" charset="0"/>
              </a:rPr>
              <a:t>সালের</a:t>
            </a:r>
            <a:r>
              <a:rPr lang="en-US" dirty="0">
                <a:latin typeface="NikoshBAN" panose="02000000000000000000" pitchFamily="2" charset="0"/>
                <a:cs typeface="NikoshBAN" panose="02000000000000000000" pitchFamily="2" charset="0"/>
              </a:rPr>
              <a:t> ১৭ </a:t>
            </a:r>
            <a:r>
              <a:rPr lang="en-US" dirty="0" err="1">
                <a:latin typeface="NikoshBAN" panose="02000000000000000000" pitchFamily="2" charset="0"/>
                <a:cs typeface="NikoshBAN" panose="02000000000000000000" pitchFamily="2" charset="0"/>
              </a:rPr>
              <a:t>এপ্রিল</a:t>
            </a:r>
            <a:r>
              <a:rPr lang="en-US" dirty="0">
                <a:latin typeface="NikoshBAN" panose="02000000000000000000" pitchFamily="2" charset="0"/>
                <a:cs typeface="NikoshBAN" panose="02000000000000000000" pitchFamily="2" charset="0"/>
              </a:rPr>
              <a:t>। </a:t>
            </a:r>
            <a:br>
              <a:rPr lang="en-US" dirty="0">
                <a:latin typeface="NikoshBAN" panose="02000000000000000000" pitchFamily="2" charset="0"/>
                <a:cs typeface="NikoshBAN" panose="02000000000000000000" pitchFamily="2" charset="0"/>
              </a:rPr>
            </a:br>
            <a:r>
              <a:rPr lang="en-US" dirty="0" err="1">
                <a:latin typeface="NikoshBAN" panose="02000000000000000000" pitchFamily="2" charset="0"/>
                <a:cs typeface="NikoshBAN" panose="02000000000000000000" pitchFamily="2" charset="0"/>
              </a:rPr>
              <a:t>যাত্রা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শুরু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হয়</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স্বাধীন</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বাংলাদেশ</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সরকারের</a:t>
            </a:r>
            <a:r>
              <a:rPr lang="en-US" dirty="0">
                <a:latin typeface="NikoshBAN" panose="02000000000000000000" pitchFamily="2" charset="0"/>
                <a:cs typeface="NikoshBAN" panose="02000000000000000000" pitchFamily="2" charset="0"/>
              </a:rPr>
              <a:t>।</a:t>
            </a:r>
            <a:br>
              <a:rPr lang="en-US" sz="3600" dirty="0">
                <a:latin typeface="NikoshBAN" panose="02000000000000000000" pitchFamily="2" charset="0"/>
                <a:cs typeface="NikoshBAN" panose="02000000000000000000" pitchFamily="2" charset="0"/>
              </a:rPr>
            </a:br>
            <a:r>
              <a:rPr lang="en-US" sz="36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1916943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7B9ED84-0135-4A0C-BEC0-A77894BBC946}"/>
              </a:ext>
            </a:extLst>
          </p:cNvPr>
          <p:cNvSpPr txBox="1"/>
          <p:nvPr/>
        </p:nvSpPr>
        <p:spPr>
          <a:xfrm>
            <a:off x="2219844" y="199078"/>
            <a:ext cx="8059073" cy="646331"/>
          </a:xfrm>
          <a:prstGeom prst="rect">
            <a:avLst/>
          </a:prstGeom>
          <a:noFill/>
          <a:ln w="38100">
            <a:solidFill>
              <a:srgbClr val="C00000"/>
            </a:solidFill>
          </a:ln>
        </p:spPr>
        <p:txBody>
          <a:bodyPr wrap="square" rtlCol="0">
            <a:spAutoFit/>
          </a:bodyPr>
          <a:lstStyle/>
          <a:p>
            <a:pPr algn="ctr"/>
            <a:r>
              <a:rPr lang="en-US" sz="3600" b="1" i="1" dirty="0" err="1">
                <a:latin typeface="NikoshBAN" panose="02000000000000000000" pitchFamily="2" charset="0"/>
                <a:cs typeface="NikoshBAN" panose="02000000000000000000" pitchFamily="2" charset="0"/>
              </a:rPr>
              <a:t>মুজিবনগর</a:t>
            </a:r>
            <a:r>
              <a:rPr lang="en-US" sz="3600" b="1" i="1" dirty="0">
                <a:latin typeface="NikoshBAN" panose="02000000000000000000" pitchFamily="2" charset="0"/>
                <a:cs typeface="NikoshBAN" panose="02000000000000000000" pitchFamily="2" charset="0"/>
              </a:rPr>
              <a:t>  </a:t>
            </a:r>
            <a:r>
              <a:rPr lang="en-US" sz="3600" b="1" i="1" dirty="0" err="1">
                <a:latin typeface="NikoshBAN" panose="02000000000000000000" pitchFamily="2" charset="0"/>
                <a:cs typeface="NikoshBAN" panose="02000000000000000000" pitchFamily="2" charset="0"/>
              </a:rPr>
              <a:t>স্বাধীন</a:t>
            </a:r>
            <a:r>
              <a:rPr lang="en-US" sz="3600" b="1" i="1" dirty="0">
                <a:latin typeface="NikoshBAN" panose="02000000000000000000" pitchFamily="2" charset="0"/>
                <a:cs typeface="NikoshBAN" panose="02000000000000000000" pitchFamily="2" charset="0"/>
              </a:rPr>
              <a:t> </a:t>
            </a:r>
            <a:r>
              <a:rPr lang="en-US" sz="3600" b="1" i="1" dirty="0" err="1">
                <a:latin typeface="NikoshBAN" panose="02000000000000000000" pitchFamily="2" charset="0"/>
                <a:cs typeface="NikoshBAN" panose="02000000000000000000" pitchFamily="2" charset="0"/>
              </a:rPr>
              <a:t>বাংলাদেশের</a:t>
            </a:r>
            <a:r>
              <a:rPr lang="en-US" sz="3600" b="1" i="1" dirty="0">
                <a:latin typeface="NikoshBAN" panose="02000000000000000000" pitchFamily="2" charset="0"/>
                <a:cs typeface="NikoshBAN" panose="02000000000000000000" pitchFamily="2" charset="0"/>
              </a:rPr>
              <a:t> </a:t>
            </a:r>
            <a:r>
              <a:rPr lang="en-US" sz="3600" b="1" i="1" dirty="0" err="1">
                <a:latin typeface="NikoshBAN" panose="02000000000000000000" pitchFamily="2" charset="0"/>
                <a:cs typeface="NikoshBAN" panose="02000000000000000000" pitchFamily="2" charset="0"/>
              </a:rPr>
              <a:t>সরকার</a:t>
            </a:r>
            <a:r>
              <a:rPr lang="en-US" sz="3600" b="1" i="1" dirty="0">
                <a:latin typeface="NikoshBAN" panose="02000000000000000000" pitchFamily="2" charset="0"/>
                <a:cs typeface="NikoshBAN" panose="02000000000000000000" pitchFamily="2" charset="0"/>
              </a:rPr>
              <a:t> </a:t>
            </a:r>
            <a:r>
              <a:rPr lang="en-US" sz="3600" b="1" i="1" dirty="0" err="1">
                <a:latin typeface="NikoshBAN" panose="02000000000000000000" pitchFamily="2" charset="0"/>
                <a:cs typeface="NikoshBAN" panose="02000000000000000000" pitchFamily="2" charset="0"/>
              </a:rPr>
              <a:t>কাঠামো</a:t>
            </a:r>
            <a:endParaRPr lang="en-US" sz="3600" b="1" i="1" dirty="0">
              <a:latin typeface="NikoshBAN" panose="02000000000000000000" pitchFamily="2" charset="0"/>
              <a:cs typeface="NikoshBAN" panose="02000000000000000000" pitchFamily="2" charset="0"/>
            </a:endParaRPr>
          </a:p>
        </p:txBody>
      </p:sp>
      <p:pic>
        <p:nvPicPr>
          <p:cNvPr id="5" name="Picture 4">
            <a:extLst>
              <a:ext uri="{FF2B5EF4-FFF2-40B4-BE49-F238E27FC236}">
                <a16:creationId xmlns:a16="http://schemas.microsoft.com/office/drawing/2014/main" id="{D0B3EDF2-2A0D-4E9D-8B74-F35E741E12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006" y="1341966"/>
            <a:ext cx="3186870" cy="2115254"/>
          </a:xfrm>
          <a:prstGeom prst="rect">
            <a:avLst/>
          </a:prstGeom>
        </p:spPr>
      </p:pic>
      <p:pic>
        <p:nvPicPr>
          <p:cNvPr id="16" name="Picture 15">
            <a:extLst>
              <a:ext uri="{FF2B5EF4-FFF2-40B4-BE49-F238E27FC236}">
                <a16:creationId xmlns:a16="http://schemas.microsoft.com/office/drawing/2014/main" id="{A2C130B3-1328-4127-91CF-97B6FFCE6B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0655" y="1313745"/>
            <a:ext cx="2115255" cy="2115255"/>
          </a:xfrm>
          <a:prstGeom prst="rect">
            <a:avLst/>
          </a:prstGeom>
        </p:spPr>
      </p:pic>
      <p:pic>
        <p:nvPicPr>
          <p:cNvPr id="18" name="Picture 17">
            <a:extLst>
              <a:ext uri="{FF2B5EF4-FFF2-40B4-BE49-F238E27FC236}">
                <a16:creationId xmlns:a16="http://schemas.microsoft.com/office/drawing/2014/main" id="{E679ECC9-B4B0-47D1-B9E7-A6D9ACE3A9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05652" y="1341967"/>
            <a:ext cx="1683238" cy="2276296"/>
          </a:xfrm>
          <a:prstGeom prst="rect">
            <a:avLst/>
          </a:prstGeom>
        </p:spPr>
      </p:pic>
      <p:pic>
        <p:nvPicPr>
          <p:cNvPr id="20" name="Picture 19">
            <a:extLst>
              <a:ext uri="{FF2B5EF4-FFF2-40B4-BE49-F238E27FC236}">
                <a16:creationId xmlns:a16="http://schemas.microsoft.com/office/drawing/2014/main" id="{6A098478-5F22-432A-B3A6-4529BEC523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21079" y="4253899"/>
            <a:ext cx="1579760" cy="2136359"/>
          </a:xfrm>
          <a:prstGeom prst="rect">
            <a:avLst/>
          </a:prstGeom>
        </p:spPr>
      </p:pic>
      <p:pic>
        <p:nvPicPr>
          <p:cNvPr id="22" name="Picture 21">
            <a:extLst>
              <a:ext uri="{FF2B5EF4-FFF2-40B4-BE49-F238E27FC236}">
                <a16:creationId xmlns:a16="http://schemas.microsoft.com/office/drawing/2014/main" id="{8FDEC6F9-C0F1-4587-A447-BCB0929230B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21237" y="4163659"/>
            <a:ext cx="2143125" cy="2143125"/>
          </a:xfrm>
          <a:prstGeom prst="rect">
            <a:avLst/>
          </a:prstGeom>
        </p:spPr>
      </p:pic>
      <p:pic>
        <p:nvPicPr>
          <p:cNvPr id="24" name="Picture 23">
            <a:extLst>
              <a:ext uri="{FF2B5EF4-FFF2-40B4-BE49-F238E27FC236}">
                <a16:creationId xmlns:a16="http://schemas.microsoft.com/office/drawing/2014/main" id="{CB8D1A06-3B08-4AC3-BB53-A268378BDFE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95962" y="4253899"/>
            <a:ext cx="1901381" cy="1996885"/>
          </a:xfrm>
          <a:prstGeom prst="rect">
            <a:avLst/>
          </a:prstGeom>
        </p:spPr>
      </p:pic>
      <p:sp>
        <p:nvSpPr>
          <p:cNvPr id="25" name="TextBox 24">
            <a:extLst>
              <a:ext uri="{FF2B5EF4-FFF2-40B4-BE49-F238E27FC236}">
                <a16:creationId xmlns:a16="http://schemas.microsoft.com/office/drawing/2014/main" id="{2907CA0D-A898-4896-A065-7C8472610C68}"/>
              </a:ext>
            </a:extLst>
          </p:cNvPr>
          <p:cNvSpPr txBox="1"/>
          <p:nvPr/>
        </p:nvSpPr>
        <p:spPr>
          <a:xfrm>
            <a:off x="1221079" y="944413"/>
            <a:ext cx="1274959" cy="369332"/>
          </a:xfrm>
          <a:prstGeom prst="rect">
            <a:avLst/>
          </a:prstGeom>
          <a:noFill/>
        </p:spPr>
        <p:txBody>
          <a:bodyPr wrap="square" rtlCol="0">
            <a:spAutoFit/>
          </a:bodyPr>
          <a:lstStyle/>
          <a:p>
            <a:r>
              <a:rPr lang="en-US" dirty="0" err="1">
                <a:latin typeface="NikoshBAN" panose="02000000000000000000" pitchFamily="2" charset="0"/>
                <a:cs typeface="NikoshBAN" panose="02000000000000000000" pitchFamily="2" charset="0"/>
              </a:rPr>
              <a:t>রাষ্ট্রপতি</a:t>
            </a:r>
            <a:endParaRPr lang="en-US" dirty="0">
              <a:latin typeface="NikoshBAN" panose="02000000000000000000" pitchFamily="2" charset="0"/>
              <a:cs typeface="NikoshBAN" panose="02000000000000000000" pitchFamily="2" charset="0"/>
            </a:endParaRPr>
          </a:p>
        </p:txBody>
      </p:sp>
      <p:sp>
        <p:nvSpPr>
          <p:cNvPr id="26" name="TextBox 25">
            <a:extLst>
              <a:ext uri="{FF2B5EF4-FFF2-40B4-BE49-F238E27FC236}">
                <a16:creationId xmlns:a16="http://schemas.microsoft.com/office/drawing/2014/main" id="{65DE2A9B-1BF6-4861-AEB5-256082A9FF90}"/>
              </a:ext>
            </a:extLst>
          </p:cNvPr>
          <p:cNvSpPr txBox="1"/>
          <p:nvPr/>
        </p:nvSpPr>
        <p:spPr>
          <a:xfrm>
            <a:off x="1197961" y="3457220"/>
            <a:ext cx="1804883" cy="369332"/>
          </a:xfrm>
          <a:prstGeom prst="rect">
            <a:avLst/>
          </a:prstGeom>
          <a:noFill/>
        </p:spPr>
        <p:txBody>
          <a:bodyPr wrap="square" rtlCol="0">
            <a:spAutoFit/>
          </a:bodyPr>
          <a:lstStyle/>
          <a:p>
            <a:r>
              <a:rPr lang="en-US" dirty="0" err="1">
                <a:latin typeface="NikoshBAN" panose="02000000000000000000" pitchFamily="2" charset="0"/>
                <a:cs typeface="NikoshBAN" panose="02000000000000000000" pitchFamily="2" charset="0"/>
              </a:rPr>
              <a:t>শেখ</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মুজিবুর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রহমান</a:t>
            </a:r>
            <a:endParaRPr lang="en-US" dirty="0">
              <a:latin typeface="NikoshBAN" panose="02000000000000000000" pitchFamily="2" charset="0"/>
              <a:cs typeface="NikoshBAN" panose="02000000000000000000" pitchFamily="2" charset="0"/>
            </a:endParaRPr>
          </a:p>
        </p:txBody>
      </p:sp>
      <p:sp>
        <p:nvSpPr>
          <p:cNvPr id="11" name="TextBox 10">
            <a:extLst>
              <a:ext uri="{FF2B5EF4-FFF2-40B4-BE49-F238E27FC236}">
                <a16:creationId xmlns:a16="http://schemas.microsoft.com/office/drawing/2014/main" id="{DBE9115C-B9B0-4E37-9C9E-1383D40F9962}"/>
              </a:ext>
            </a:extLst>
          </p:cNvPr>
          <p:cNvSpPr txBox="1"/>
          <p:nvPr/>
        </p:nvSpPr>
        <p:spPr>
          <a:xfrm>
            <a:off x="4821041" y="923269"/>
            <a:ext cx="1974869" cy="369332"/>
          </a:xfrm>
          <a:prstGeom prst="rect">
            <a:avLst/>
          </a:prstGeom>
          <a:noFill/>
        </p:spPr>
        <p:txBody>
          <a:bodyPr wrap="square" rtlCol="0">
            <a:spAutoFit/>
          </a:bodyPr>
          <a:lstStyle/>
          <a:p>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অস্থায়ী</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রাষ্ট্রপতি</a:t>
            </a:r>
            <a:endParaRPr lang="en-US" dirty="0">
              <a:latin typeface="NikoshBAN" panose="02000000000000000000" pitchFamily="2" charset="0"/>
              <a:cs typeface="NikoshBAN" panose="02000000000000000000" pitchFamily="2" charset="0"/>
            </a:endParaRPr>
          </a:p>
        </p:txBody>
      </p:sp>
      <p:sp>
        <p:nvSpPr>
          <p:cNvPr id="12" name="TextBox 11">
            <a:extLst>
              <a:ext uri="{FF2B5EF4-FFF2-40B4-BE49-F238E27FC236}">
                <a16:creationId xmlns:a16="http://schemas.microsoft.com/office/drawing/2014/main" id="{E0E3EC45-04C1-4764-9407-55A42830A29D}"/>
              </a:ext>
            </a:extLst>
          </p:cNvPr>
          <p:cNvSpPr txBox="1"/>
          <p:nvPr/>
        </p:nvSpPr>
        <p:spPr>
          <a:xfrm>
            <a:off x="4947066" y="3476973"/>
            <a:ext cx="1804883" cy="369332"/>
          </a:xfrm>
          <a:prstGeom prst="rect">
            <a:avLst/>
          </a:prstGeom>
          <a:noFill/>
        </p:spPr>
        <p:txBody>
          <a:bodyPr wrap="square" rtlCol="0">
            <a:spAutoFit/>
          </a:bodyPr>
          <a:lstStyle/>
          <a:p>
            <a:r>
              <a:rPr lang="en-US" dirty="0" err="1">
                <a:latin typeface="NikoshBAN" panose="02000000000000000000" pitchFamily="2" charset="0"/>
                <a:cs typeface="NikoshBAN" panose="02000000000000000000" pitchFamily="2" charset="0"/>
              </a:rPr>
              <a:t>সৈয়দ</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নজরুল</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ইসলাম</a:t>
            </a:r>
            <a:endParaRPr lang="en-US" dirty="0">
              <a:latin typeface="NikoshBAN" panose="02000000000000000000" pitchFamily="2" charset="0"/>
              <a:cs typeface="NikoshBAN" panose="02000000000000000000" pitchFamily="2" charset="0"/>
            </a:endParaRPr>
          </a:p>
        </p:txBody>
      </p:sp>
      <p:sp>
        <p:nvSpPr>
          <p:cNvPr id="13" name="TextBox 12">
            <a:extLst>
              <a:ext uri="{FF2B5EF4-FFF2-40B4-BE49-F238E27FC236}">
                <a16:creationId xmlns:a16="http://schemas.microsoft.com/office/drawing/2014/main" id="{ED669419-4D3F-43C1-8C44-3FECD3D57A68}"/>
              </a:ext>
            </a:extLst>
          </p:cNvPr>
          <p:cNvSpPr txBox="1"/>
          <p:nvPr/>
        </p:nvSpPr>
        <p:spPr>
          <a:xfrm>
            <a:off x="9622474" y="873758"/>
            <a:ext cx="1974869" cy="369332"/>
          </a:xfrm>
          <a:prstGeom prst="rect">
            <a:avLst/>
          </a:prstGeom>
          <a:noFill/>
        </p:spPr>
        <p:txBody>
          <a:bodyPr wrap="square" rtlCol="0">
            <a:spAutoFit/>
          </a:bodyPr>
          <a:lstStyle/>
          <a:p>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প্রধানমন্ত্রী</a:t>
            </a:r>
            <a:endParaRPr lang="en-US" dirty="0">
              <a:latin typeface="NikoshBAN" panose="02000000000000000000" pitchFamily="2" charset="0"/>
              <a:cs typeface="NikoshBAN" panose="02000000000000000000" pitchFamily="2" charset="0"/>
            </a:endParaRPr>
          </a:p>
        </p:txBody>
      </p:sp>
      <p:sp>
        <p:nvSpPr>
          <p:cNvPr id="15" name="TextBox 14">
            <a:extLst>
              <a:ext uri="{FF2B5EF4-FFF2-40B4-BE49-F238E27FC236}">
                <a16:creationId xmlns:a16="http://schemas.microsoft.com/office/drawing/2014/main" id="{D3C69E9C-36BE-4EDE-95EE-CD4E41F3C2D2}"/>
              </a:ext>
            </a:extLst>
          </p:cNvPr>
          <p:cNvSpPr txBox="1"/>
          <p:nvPr/>
        </p:nvSpPr>
        <p:spPr>
          <a:xfrm>
            <a:off x="9605652" y="3566749"/>
            <a:ext cx="1804883" cy="369332"/>
          </a:xfrm>
          <a:prstGeom prst="rect">
            <a:avLst/>
          </a:prstGeom>
          <a:noFill/>
        </p:spPr>
        <p:txBody>
          <a:bodyPr wrap="square" rtlCol="0">
            <a:spAutoFit/>
          </a:bodyPr>
          <a:lstStyle/>
          <a:p>
            <a:r>
              <a:rPr lang="en-US" dirty="0" err="1">
                <a:latin typeface="NikoshBAN" panose="02000000000000000000" pitchFamily="2" charset="0"/>
                <a:cs typeface="NikoshBAN" panose="02000000000000000000" pitchFamily="2" charset="0"/>
              </a:rPr>
              <a:t>তাজউদ্দিন</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আহমদ</a:t>
            </a:r>
            <a:endParaRPr lang="en-US" dirty="0">
              <a:latin typeface="NikoshBAN" panose="02000000000000000000" pitchFamily="2" charset="0"/>
              <a:cs typeface="NikoshBAN" panose="02000000000000000000" pitchFamily="2" charset="0"/>
            </a:endParaRPr>
          </a:p>
        </p:txBody>
      </p:sp>
      <p:sp>
        <p:nvSpPr>
          <p:cNvPr id="17" name="TextBox 16">
            <a:extLst>
              <a:ext uri="{FF2B5EF4-FFF2-40B4-BE49-F238E27FC236}">
                <a16:creationId xmlns:a16="http://schemas.microsoft.com/office/drawing/2014/main" id="{D9362D10-98C3-4015-A554-F5CBBA609E5B}"/>
              </a:ext>
            </a:extLst>
          </p:cNvPr>
          <p:cNvSpPr txBox="1"/>
          <p:nvPr/>
        </p:nvSpPr>
        <p:spPr>
          <a:xfrm>
            <a:off x="1197961" y="3820558"/>
            <a:ext cx="2143125" cy="369332"/>
          </a:xfrm>
          <a:prstGeom prst="rect">
            <a:avLst/>
          </a:prstGeom>
          <a:noFill/>
        </p:spPr>
        <p:txBody>
          <a:bodyPr wrap="square" rtlCol="0">
            <a:spAutoFit/>
          </a:bodyPr>
          <a:lstStyle/>
          <a:p>
            <a:r>
              <a:rPr lang="en-US" dirty="0" err="1">
                <a:latin typeface="NikoshBAN" panose="02000000000000000000" pitchFamily="2" charset="0"/>
                <a:cs typeface="NikoshBAN" panose="02000000000000000000" pitchFamily="2" charset="0"/>
              </a:rPr>
              <a:t>অর্থমন্ত্রী</a:t>
            </a:r>
            <a:endParaRPr lang="en-US" dirty="0">
              <a:latin typeface="NikoshBAN" panose="02000000000000000000" pitchFamily="2" charset="0"/>
              <a:cs typeface="NikoshBAN" panose="02000000000000000000" pitchFamily="2" charset="0"/>
            </a:endParaRPr>
          </a:p>
        </p:txBody>
      </p:sp>
      <p:sp>
        <p:nvSpPr>
          <p:cNvPr id="19" name="TextBox 18">
            <a:extLst>
              <a:ext uri="{FF2B5EF4-FFF2-40B4-BE49-F238E27FC236}">
                <a16:creationId xmlns:a16="http://schemas.microsoft.com/office/drawing/2014/main" id="{DDA97574-73AE-4F15-AD43-B0410B87F88C}"/>
              </a:ext>
            </a:extLst>
          </p:cNvPr>
          <p:cNvSpPr txBox="1"/>
          <p:nvPr/>
        </p:nvSpPr>
        <p:spPr>
          <a:xfrm>
            <a:off x="1082790" y="6394393"/>
            <a:ext cx="1856338" cy="369332"/>
          </a:xfrm>
          <a:prstGeom prst="rect">
            <a:avLst/>
          </a:prstGeom>
          <a:noFill/>
        </p:spPr>
        <p:txBody>
          <a:bodyPr wrap="square" rtlCol="0">
            <a:spAutoFit/>
          </a:bodyPr>
          <a:lstStyle/>
          <a:p>
            <a:r>
              <a:rPr lang="en-US" dirty="0" err="1">
                <a:latin typeface="NikoshBAN" panose="02000000000000000000" pitchFamily="2" charset="0"/>
                <a:cs typeface="NikoshBAN" panose="02000000000000000000" pitchFamily="2" charset="0"/>
              </a:rPr>
              <a:t>এম</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মুনসুর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আলী</a:t>
            </a:r>
            <a:endParaRPr lang="en-US" dirty="0">
              <a:latin typeface="NikoshBAN" panose="02000000000000000000" pitchFamily="2" charset="0"/>
              <a:cs typeface="NikoshBAN" panose="02000000000000000000" pitchFamily="2" charset="0"/>
            </a:endParaRPr>
          </a:p>
        </p:txBody>
      </p:sp>
      <p:sp>
        <p:nvSpPr>
          <p:cNvPr id="21" name="TextBox 20">
            <a:extLst>
              <a:ext uri="{FF2B5EF4-FFF2-40B4-BE49-F238E27FC236}">
                <a16:creationId xmlns:a16="http://schemas.microsoft.com/office/drawing/2014/main" id="{AEF4F37D-17A5-4596-817C-EBC211DC2500}"/>
              </a:ext>
            </a:extLst>
          </p:cNvPr>
          <p:cNvSpPr txBox="1"/>
          <p:nvPr/>
        </p:nvSpPr>
        <p:spPr>
          <a:xfrm>
            <a:off x="4947066" y="3775784"/>
            <a:ext cx="2115255" cy="369332"/>
          </a:xfrm>
          <a:prstGeom prst="rect">
            <a:avLst/>
          </a:prstGeom>
          <a:noFill/>
        </p:spPr>
        <p:txBody>
          <a:bodyPr wrap="square" rtlCol="0">
            <a:spAutoFit/>
          </a:bodyPr>
          <a:lstStyle/>
          <a:p>
            <a:r>
              <a:rPr lang="en-US" dirty="0" err="1">
                <a:latin typeface="NikoshBAN" panose="02000000000000000000" pitchFamily="2" charset="0"/>
                <a:cs typeface="NikoshBAN" panose="02000000000000000000" pitchFamily="2" charset="0"/>
              </a:rPr>
              <a:t>স্বরাষ্ট্র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ত্রান</a:t>
            </a:r>
            <a:r>
              <a:rPr lang="en-US" dirty="0">
                <a:latin typeface="NikoshBAN" panose="02000000000000000000" pitchFamily="2" charset="0"/>
                <a:cs typeface="NikoshBAN" panose="02000000000000000000" pitchFamily="2" charset="0"/>
              </a:rPr>
              <a:t> ও </a:t>
            </a:r>
            <a:r>
              <a:rPr lang="en-US" dirty="0" err="1">
                <a:latin typeface="NikoshBAN" panose="02000000000000000000" pitchFamily="2" charset="0"/>
                <a:cs typeface="NikoshBAN" panose="02000000000000000000" pitchFamily="2" charset="0"/>
              </a:rPr>
              <a:t>পুনর্বাসন</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মন্ত্রী</a:t>
            </a:r>
            <a:endParaRPr lang="en-US" dirty="0">
              <a:latin typeface="NikoshBAN" panose="02000000000000000000" pitchFamily="2" charset="0"/>
              <a:cs typeface="NikoshBAN" panose="02000000000000000000" pitchFamily="2" charset="0"/>
            </a:endParaRPr>
          </a:p>
        </p:txBody>
      </p:sp>
      <p:sp>
        <p:nvSpPr>
          <p:cNvPr id="23" name="TextBox 22">
            <a:extLst>
              <a:ext uri="{FF2B5EF4-FFF2-40B4-BE49-F238E27FC236}">
                <a16:creationId xmlns:a16="http://schemas.microsoft.com/office/drawing/2014/main" id="{12688A6D-95CA-4C0E-BCE7-8B0F8DB624DF}"/>
              </a:ext>
            </a:extLst>
          </p:cNvPr>
          <p:cNvSpPr txBox="1"/>
          <p:nvPr/>
        </p:nvSpPr>
        <p:spPr>
          <a:xfrm>
            <a:off x="4740290" y="6332825"/>
            <a:ext cx="2528805" cy="369332"/>
          </a:xfrm>
          <a:prstGeom prst="rect">
            <a:avLst/>
          </a:prstGeom>
          <a:noFill/>
        </p:spPr>
        <p:txBody>
          <a:bodyPr wrap="square" rtlCol="0">
            <a:spAutoFit/>
          </a:bodyPr>
          <a:lstStyle/>
          <a:p>
            <a:r>
              <a:rPr lang="en-US" dirty="0" err="1">
                <a:latin typeface="NikoshBAN" panose="02000000000000000000" pitchFamily="2" charset="0"/>
                <a:cs typeface="NikoshBAN" panose="02000000000000000000" pitchFamily="2" charset="0"/>
              </a:rPr>
              <a:t>এ.এইচ.এম</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কামরুজ্জামান</a:t>
            </a:r>
            <a:endParaRPr lang="en-US" dirty="0">
              <a:latin typeface="NikoshBAN" panose="02000000000000000000" pitchFamily="2" charset="0"/>
              <a:cs typeface="NikoshBAN" panose="02000000000000000000" pitchFamily="2" charset="0"/>
            </a:endParaRPr>
          </a:p>
        </p:txBody>
      </p:sp>
      <p:sp>
        <p:nvSpPr>
          <p:cNvPr id="27" name="TextBox 26">
            <a:extLst>
              <a:ext uri="{FF2B5EF4-FFF2-40B4-BE49-F238E27FC236}">
                <a16:creationId xmlns:a16="http://schemas.microsoft.com/office/drawing/2014/main" id="{8301A6EB-2903-4592-9263-537D701B0172}"/>
              </a:ext>
            </a:extLst>
          </p:cNvPr>
          <p:cNvSpPr txBox="1"/>
          <p:nvPr/>
        </p:nvSpPr>
        <p:spPr>
          <a:xfrm>
            <a:off x="9605652" y="3870547"/>
            <a:ext cx="1901381" cy="369332"/>
          </a:xfrm>
          <a:prstGeom prst="rect">
            <a:avLst/>
          </a:prstGeom>
          <a:noFill/>
        </p:spPr>
        <p:txBody>
          <a:bodyPr wrap="square" rtlCol="0">
            <a:spAutoFit/>
          </a:bodyPr>
          <a:lstStyle/>
          <a:p>
            <a:r>
              <a:rPr lang="en-US" dirty="0" err="1">
                <a:latin typeface="NikoshBAN" panose="02000000000000000000" pitchFamily="2" charset="0"/>
                <a:cs typeface="NikoshBAN" panose="02000000000000000000" pitchFamily="2" charset="0"/>
              </a:rPr>
              <a:t>পররাষ্ট্র</a:t>
            </a:r>
            <a:r>
              <a:rPr lang="en-US" dirty="0">
                <a:latin typeface="NikoshBAN" panose="02000000000000000000" pitchFamily="2" charset="0"/>
                <a:cs typeface="NikoshBAN" panose="02000000000000000000" pitchFamily="2" charset="0"/>
              </a:rPr>
              <a:t> ও </a:t>
            </a:r>
            <a:r>
              <a:rPr lang="en-US" dirty="0" err="1">
                <a:latin typeface="NikoshBAN" panose="02000000000000000000" pitchFamily="2" charset="0"/>
                <a:cs typeface="NikoshBAN" panose="02000000000000000000" pitchFamily="2" charset="0"/>
              </a:rPr>
              <a:t>আইনমন্ত্রী</a:t>
            </a:r>
            <a:endParaRPr lang="en-US" dirty="0">
              <a:latin typeface="NikoshBAN" panose="02000000000000000000" pitchFamily="2" charset="0"/>
              <a:cs typeface="NikoshBAN" panose="02000000000000000000" pitchFamily="2" charset="0"/>
            </a:endParaRPr>
          </a:p>
        </p:txBody>
      </p:sp>
      <p:sp>
        <p:nvSpPr>
          <p:cNvPr id="28" name="TextBox 27">
            <a:extLst>
              <a:ext uri="{FF2B5EF4-FFF2-40B4-BE49-F238E27FC236}">
                <a16:creationId xmlns:a16="http://schemas.microsoft.com/office/drawing/2014/main" id="{361311C9-41CF-4769-9EE6-5609DB934167}"/>
              </a:ext>
            </a:extLst>
          </p:cNvPr>
          <p:cNvSpPr txBox="1"/>
          <p:nvPr/>
        </p:nvSpPr>
        <p:spPr>
          <a:xfrm>
            <a:off x="9605652" y="6332825"/>
            <a:ext cx="2428304" cy="369332"/>
          </a:xfrm>
          <a:prstGeom prst="rect">
            <a:avLst/>
          </a:prstGeom>
          <a:noFill/>
        </p:spPr>
        <p:txBody>
          <a:bodyPr wrap="square" rtlCol="0">
            <a:spAutoFit/>
          </a:bodyPr>
          <a:lstStyle/>
          <a:p>
            <a:r>
              <a:rPr lang="en-US" dirty="0" err="1">
                <a:latin typeface="NikoshBAN" panose="02000000000000000000" pitchFamily="2" charset="0"/>
                <a:cs typeface="NikoshBAN" panose="02000000000000000000" pitchFamily="2" charset="0"/>
              </a:rPr>
              <a:t>খন্দকার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মোশতাক</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আহমেদ</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77892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animEffect transition="in" filter="fade">
                                      <p:cBhvr>
                                        <p:cTn id="13" dur="1000"/>
                                        <p:tgtEl>
                                          <p:spTgt spid="14">
                                            <p:txEl>
                                              <p:pRg st="0" end="0"/>
                                            </p:txEl>
                                          </p:spTgt>
                                        </p:tgtEl>
                                      </p:cBhvr>
                                    </p:animEffect>
                                    <p:anim calcmode="lin" valueType="num">
                                      <p:cBhvr>
                                        <p:cTn id="14"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1000"/>
                                        <p:tgtEl>
                                          <p:spTgt spid="25"/>
                                        </p:tgtEl>
                                      </p:cBhvr>
                                    </p:animEffect>
                                    <p:anim calcmode="lin" valueType="num">
                                      <p:cBhvr>
                                        <p:cTn id="21" dur="1000" fill="hold"/>
                                        <p:tgtEl>
                                          <p:spTgt spid="25"/>
                                        </p:tgtEl>
                                        <p:attrNameLst>
                                          <p:attrName>ppt_x</p:attrName>
                                        </p:attrNameLst>
                                      </p:cBhvr>
                                      <p:tavLst>
                                        <p:tav tm="0">
                                          <p:val>
                                            <p:strVal val="#ppt_x"/>
                                          </p:val>
                                        </p:tav>
                                        <p:tav tm="100000">
                                          <p:val>
                                            <p:strVal val="#ppt_x"/>
                                          </p:val>
                                        </p:tav>
                                      </p:tavLst>
                                    </p:anim>
                                    <p:anim calcmode="lin" valueType="num">
                                      <p:cBhvr>
                                        <p:cTn id="2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fade">
                                      <p:cBhvr>
                                        <p:cTn id="33" dur="1000"/>
                                        <p:tgtEl>
                                          <p:spTgt spid="26"/>
                                        </p:tgtEl>
                                      </p:cBhvr>
                                    </p:animEffect>
                                    <p:anim calcmode="lin" valueType="num">
                                      <p:cBhvr>
                                        <p:cTn id="34" dur="1000" fill="hold"/>
                                        <p:tgtEl>
                                          <p:spTgt spid="26"/>
                                        </p:tgtEl>
                                        <p:attrNameLst>
                                          <p:attrName>ppt_x</p:attrName>
                                        </p:attrNameLst>
                                      </p:cBhvr>
                                      <p:tavLst>
                                        <p:tav tm="0">
                                          <p:val>
                                            <p:strVal val="#ppt_x"/>
                                          </p:val>
                                        </p:tav>
                                        <p:tav tm="100000">
                                          <p:val>
                                            <p:strVal val="#ppt_x"/>
                                          </p:val>
                                        </p:tav>
                                      </p:tavLst>
                                    </p:anim>
                                    <p:anim calcmode="lin" valueType="num">
                                      <p:cBhvr>
                                        <p:cTn id="35"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additive="base">
                                        <p:cTn id="40" dur="500" fill="hold"/>
                                        <p:tgtEl>
                                          <p:spTgt spid="11"/>
                                        </p:tgtEl>
                                        <p:attrNameLst>
                                          <p:attrName>ppt_x</p:attrName>
                                        </p:attrNameLst>
                                      </p:cBhvr>
                                      <p:tavLst>
                                        <p:tav tm="0">
                                          <p:val>
                                            <p:strVal val="#ppt_x"/>
                                          </p:val>
                                        </p:tav>
                                        <p:tav tm="100000">
                                          <p:val>
                                            <p:strVal val="#ppt_x"/>
                                          </p:val>
                                        </p:tav>
                                      </p:tavLst>
                                    </p:anim>
                                    <p:anim calcmode="lin" valueType="num">
                                      <p:cBhvr additive="base">
                                        <p:cTn id="4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1000"/>
                                        <p:tgtEl>
                                          <p:spTgt spid="16"/>
                                        </p:tgtEl>
                                      </p:cBhvr>
                                    </p:animEffect>
                                    <p:anim calcmode="lin" valueType="num">
                                      <p:cBhvr>
                                        <p:cTn id="47" dur="1000" fill="hold"/>
                                        <p:tgtEl>
                                          <p:spTgt spid="16"/>
                                        </p:tgtEl>
                                        <p:attrNameLst>
                                          <p:attrName>ppt_x</p:attrName>
                                        </p:attrNameLst>
                                      </p:cBhvr>
                                      <p:tavLst>
                                        <p:tav tm="0">
                                          <p:val>
                                            <p:strVal val="#ppt_x"/>
                                          </p:val>
                                        </p:tav>
                                        <p:tav tm="100000">
                                          <p:val>
                                            <p:strVal val="#ppt_x"/>
                                          </p:val>
                                        </p:tav>
                                      </p:tavLst>
                                    </p:anim>
                                    <p:anim calcmode="lin" valueType="num">
                                      <p:cBhvr>
                                        <p:cTn id="4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additive="base">
                                        <p:cTn id="60" dur="500" fill="hold"/>
                                        <p:tgtEl>
                                          <p:spTgt spid="13"/>
                                        </p:tgtEl>
                                        <p:attrNameLst>
                                          <p:attrName>ppt_x</p:attrName>
                                        </p:attrNameLst>
                                      </p:cBhvr>
                                      <p:tavLst>
                                        <p:tav tm="0">
                                          <p:val>
                                            <p:strVal val="#ppt_x"/>
                                          </p:val>
                                        </p:tav>
                                        <p:tav tm="100000">
                                          <p:val>
                                            <p:strVal val="#ppt_x"/>
                                          </p:val>
                                        </p:tav>
                                      </p:tavLst>
                                    </p:anim>
                                    <p:anim calcmode="lin" valueType="num">
                                      <p:cBhvr additive="base">
                                        <p:cTn id="6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fade">
                                      <p:cBhvr>
                                        <p:cTn id="66" dur="1000"/>
                                        <p:tgtEl>
                                          <p:spTgt spid="18"/>
                                        </p:tgtEl>
                                      </p:cBhvr>
                                    </p:animEffect>
                                    <p:anim calcmode="lin" valueType="num">
                                      <p:cBhvr>
                                        <p:cTn id="67" dur="1000" fill="hold"/>
                                        <p:tgtEl>
                                          <p:spTgt spid="18"/>
                                        </p:tgtEl>
                                        <p:attrNameLst>
                                          <p:attrName>ppt_x</p:attrName>
                                        </p:attrNameLst>
                                      </p:cBhvr>
                                      <p:tavLst>
                                        <p:tav tm="0">
                                          <p:val>
                                            <p:strVal val="#ppt_x"/>
                                          </p:val>
                                        </p:tav>
                                        <p:tav tm="100000">
                                          <p:val>
                                            <p:strVal val="#ppt_x"/>
                                          </p:val>
                                        </p:tav>
                                      </p:tavLst>
                                    </p:anim>
                                    <p:anim calcmode="lin" valueType="num">
                                      <p:cBhvr>
                                        <p:cTn id="6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fade">
                                      <p:cBhvr>
                                        <p:cTn id="73" dur="1000"/>
                                        <p:tgtEl>
                                          <p:spTgt spid="15"/>
                                        </p:tgtEl>
                                      </p:cBhvr>
                                    </p:animEffect>
                                    <p:anim calcmode="lin" valueType="num">
                                      <p:cBhvr>
                                        <p:cTn id="74" dur="1000" fill="hold"/>
                                        <p:tgtEl>
                                          <p:spTgt spid="15"/>
                                        </p:tgtEl>
                                        <p:attrNameLst>
                                          <p:attrName>ppt_x</p:attrName>
                                        </p:attrNameLst>
                                      </p:cBhvr>
                                      <p:tavLst>
                                        <p:tav tm="0">
                                          <p:val>
                                            <p:strVal val="#ppt_x"/>
                                          </p:val>
                                        </p:tav>
                                        <p:tav tm="100000">
                                          <p:val>
                                            <p:strVal val="#ppt_x"/>
                                          </p:val>
                                        </p:tav>
                                      </p:tavLst>
                                    </p:anim>
                                    <p:anim calcmode="lin" valueType="num">
                                      <p:cBhvr>
                                        <p:cTn id="7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17"/>
                                        </p:tgtEl>
                                        <p:attrNameLst>
                                          <p:attrName>style.visibility</p:attrName>
                                        </p:attrNameLst>
                                      </p:cBhvr>
                                      <p:to>
                                        <p:strVal val="visible"/>
                                      </p:to>
                                    </p:set>
                                    <p:animEffect transition="in" filter="fade">
                                      <p:cBhvr>
                                        <p:cTn id="80" dur="1000"/>
                                        <p:tgtEl>
                                          <p:spTgt spid="17"/>
                                        </p:tgtEl>
                                      </p:cBhvr>
                                    </p:animEffect>
                                    <p:anim calcmode="lin" valueType="num">
                                      <p:cBhvr>
                                        <p:cTn id="81" dur="1000" fill="hold"/>
                                        <p:tgtEl>
                                          <p:spTgt spid="17"/>
                                        </p:tgtEl>
                                        <p:attrNameLst>
                                          <p:attrName>ppt_x</p:attrName>
                                        </p:attrNameLst>
                                      </p:cBhvr>
                                      <p:tavLst>
                                        <p:tav tm="0">
                                          <p:val>
                                            <p:strVal val="#ppt_x"/>
                                          </p:val>
                                        </p:tav>
                                        <p:tav tm="100000">
                                          <p:val>
                                            <p:strVal val="#ppt_x"/>
                                          </p:val>
                                        </p:tav>
                                      </p:tavLst>
                                    </p:anim>
                                    <p:anim calcmode="lin" valueType="num">
                                      <p:cBhvr>
                                        <p:cTn id="8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fade">
                                      <p:cBhvr>
                                        <p:cTn id="87" dur="1000"/>
                                        <p:tgtEl>
                                          <p:spTgt spid="20"/>
                                        </p:tgtEl>
                                      </p:cBhvr>
                                    </p:animEffect>
                                    <p:anim calcmode="lin" valueType="num">
                                      <p:cBhvr>
                                        <p:cTn id="88" dur="1000" fill="hold"/>
                                        <p:tgtEl>
                                          <p:spTgt spid="20"/>
                                        </p:tgtEl>
                                        <p:attrNameLst>
                                          <p:attrName>ppt_x</p:attrName>
                                        </p:attrNameLst>
                                      </p:cBhvr>
                                      <p:tavLst>
                                        <p:tav tm="0">
                                          <p:val>
                                            <p:strVal val="#ppt_x"/>
                                          </p:val>
                                        </p:tav>
                                        <p:tav tm="100000">
                                          <p:val>
                                            <p:strVal val="#ppt_x"/>
                                          </p:val>
                                        </p:tav>
                                      </p:tavLst>
                                    </p:anim>
                                    <p:anim calcmode="lin" valueType="num">
                                      <p:cBhvr>
                                        <p:cTn id="8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fade">
                                      <p:cBhvr>
                                        <p:cTn id="94" dur="1000"/>
                                        <p:tgtEl>
                                          <p:spTgt spid="19"/>
                                        </p:tgtEl>
                                      </p:cBhvr>
                                    </p:animEffect>
                                    <p:anim calcmode="lin" valueType="num">
                                      <p:cBhvr>
                                        <p:cTn id="95" dur="1000" fill="hold"/>
                                        <p:tgtEl>
                                          <p:spTgt spid="19"/>
                                        </p:tgtEl>
                                        <p:attrNameLst>
                                          <p:attrName>ppt_x</p:attrName>
                                        </p:attrNameLst>
                                      </p:cBhvr>
                                      <p:tavLst>
                                        <p:tav tm="0">
                                          <p:val>
                                            <p:strVal val="#ppt_x"/>
                                          </p:val>
                                        </p:tav>
                                        <p:tav tm="100000">
                                          <p:val>
                                            <p:strVal val="#ppt_x"/>
                                          </p:val>
                                        </p:tav>
                                      </p:tavLst>
                                    </p:anim>
                                    <p:anim calcmode="lin" valueType="num">
                                      <p:cBhvr>
                                        <p:cTn id="9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42" presetClass="entr" presetSubtype="0" fill="hold" grpId="0" nodeType="clickEffect">
                                  <p:stCondLst>
                                    <p:cond delay="0"/>
                                  </p:stCondLst>
                                  <p:childTnLst>
                                    <p:set>
                                      <p:cBhvr>
                                        <p:cTn id="100" dur="1" fill="hold">
                                          <p:stCondLst>
                                            <p:cond delay="0"/>
                                          </p:stCondLst>
                                        </p:cTn>
                                        <p:tgtEl>
                                          <p:spTgt spid="21"/>
                                        </p:tgtEl>
                                        <p:attrNameLst>
                                          <p:attrName>style.visibility</p:attrName>
                                        </p:attrNameLst>
                                      </p:cBhvr>
                                      <p:to>
                                        <p:strVal val="visible"/>
                                      </p:to>
                                    </p:set>
                                    <p:animEffect transition="in" filter="fade">
                                      <p:cBhvr>
                                        <p:cTn id="101" dur="1000"/>
                                        <p:tgtEl>
                                          <p:spTgt spid="21"/>
                                        </p:tgtEl>
                                      </p:cBhvr>
                                    </p:animEffect>
                                    <p:anim calcmode="lin" valueType="num">
                                      <p:cBhvr>
                                        <p:cTn id="102" dur="1000" fill="hold"/>
                                        <p:tgtEl>
                                          <p:spTgt spid="21"/>
                                        </p:tgtEl>
                                        <p:attrNameLst>
                                          <p:attrName>ppt_x</p:attrName>
                                        </p:attrNameLst>
                                      </p:cBhvr>
                                      <p:tavLst>
                                        <p:tav tm="0">
                                          <p:val>
                                            <p:strVal val="#ppt_x"/>
                                          </p:val>
                                        </p:tav>
                                        <p:tav tm="100000">
                                          <p:val>
                                            <p:strVal val="#ppt_x"/>
                                          </p:val>
                                        </p:tav>
                                      </p:tavLst>
                                    </p:anim>
                                    <p:anim calcmode="lin" valueType="num">
                                      <p:cBhvr>
                                        <p:cTn id="10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42" presetClass="entr" presetSubtype="0" fill="hold" nodeType="clickEffect">
                                  <p:stCondLst>
                                    <p:cond delay="0"/>
                                  </p:stCondLst>
                                  <p:childTnLst>
                                    <p:set>
                                      <p:cBhvr>
                                        <p:cTn id="107" dur="1" fill="hold">
                                          <p:stCondLst>
                                            <p:cond delay="0"/>
                                          </p:stCondLst>
                                        </p:cTn>
                                        <p:tgtEl>
                                          <p:spTgt spid="22"/>
                                        </p:tgtEl>
                                        <p:attrNameLst>
                                          <p:attrName>style.visibility</p:attrName>
                                        </p:attrNameLst>
                                      </p:cBhvr>
                                      <p:to>
                                        <p:strVal val="visible"/>
                                      </p:to>
                                    </p:set>
                                    <p:animEffect transition="in" filter="fade">
                                      <p:cBhvr>
                                        <p:cTn id="108" dur="1000"/>
                                        <p:tgtEl>
                                          <p:spTgt spid="22"/>
                                        </p:tgtEl>
                                      </p:cBhvr>
                                    </p:animEffect>
                                    <p:anim calcmode="lin" valueType="num">
                                      <p:cBhvr>
                                        <p:cTn id="109" dur="1000" fill="hold"/>
                                        <p:tgtEl>
                                          <p:spTgt spid="22"/>
                                        </p:tgtEl>
                                        <p:attrNameLst>
                                          <p:attrName>ppt_x</p:attrName>
                                        </p:attrNameLst>
                                      </p:cBhvr>
                                      <p:tavLst>
                                        <p:tav tm="0">
                                          <p:val>
                                            <p:strVal val="#ppt_x"/>
                                          </p:val>
                                        </p:tav>
                                        <p:tav tm="100000">
                                          <p:val>
                                            <p:strVal val="#ppt_x"/>
                                          </p:val>
                                        </p:tav>
                                      </p:tavLst>
                                    </p:anim>
                                    <p:anim calcmode="lin" valueType="num">
                                      <p:cBhvr>
                                        <p:cTn id="11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42" presetClass="entr" presetSubtype="0" fill="hold" grpId="0" nodeType="clickEffect">
                                  <p:stCondLst>
                                    <p:cond delay="0"/>
                                  </p:stCondLst>
                                  <p:childTnLst>
                                    <p:set>
                                      <p:cBhvr>
                                        <p:cTn id="114" dur="1" fill="hold">
                                          <p:stCondLst>
                                            <p:cond delay="0"/>
                                          </p:stCondLst>
                                        </p:cTn>
                                        <p:tgtEl>
                                          <p:spTgt spid="23"/>
                                        </p:tgtEl>
                                        <p:attrNameLst>
                                          <p:attrName>style.visibility</p:attrName>
                                        </p:attrNameLst>
                                      </p:cBhvr>
                                      <p:to>
                                        <p:strVal val="visible"/>
                                      </p:to>
                                    </p:set>
                                    <p:animEffect transition="in" filter="fade">
                                      <p:cBhvr>
                                        <p:cTn id="115" dur="1000"/>
                                        <p:tgtEl>
                                          <p:spTgt spid="23"/>
                                        </p:tgtEl>
                                      </p:cBhvr>
                                    </p:animEffect>
                                    <p:anim calcmode="lin" valueType="num">
                                      <p:cBhvr>
                                        <p:cTn id="116" dur="1000" fill="hold"/>
                                        <p:tgtEl>
                                          <p:spTgt spid="23"/>
                                        </p:tgtEl>
                                        <p:attrNameLst>
                                          <p:attrName>ppt_x</p:attrName>
                                        </p:attrNameLst>
                                      </p:cBhvr>
                                      <p:tavLst>
                                        <p:tav tm="0">
                                          <p:val>
                                            <p:strVal val="#ppt_x"/>
                                          </p:val>
                                        </p:tav>
                                        <p:tav tm="100000">
                                          <p:val>
                                            <p:strVal val="#ppt_x"/>
                                          </p:val>
                                        </p:tav>
                                      </p:tavLst>
                                    </p:anim>
                                    <p:anim calcmode="lin" valueType="num">
                                      <p:cBhvr>
                                        <p:cTn id="117"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42" presetClass="entr" presetSubtype="0" fill="hold" grpId="0" nodeType="clickEffect">
                                  <p:stCondLst>
                                    <p:cond delay="0"/>
                                  </p:stCondLst>
                                  <p:childTnLst>
                                    <p:set>
                                      <p:cBhvr>
                                        <p:cTn id="121" dur="1" fill="hold">
                                          <p:stCondLst>
                                            <p:cond delay="0"/>
                                          </p:stCondLst>
                                        </p:cTn>
                                        <p:tgtEl>
                                          <p:spTgt spid="27"/>
                                        </p:tgtEl>
                                        <p:attrNameLst>
                                          <p:attrName>style.visibility</p:attrName>
                                        </p:attrNameLst>
                                      </p:cBhvr>
                                      <p:to>
                                        <p:strVal val="visible"/>
                                      </p:to>
                                    </p:set>
                                    <p:animEffect transition="in" filter="fade">
                                      <p:cBhvr>
                                        <p:cTn id="122" dur="1000"/>
                                        <p:tgtEl>
                                          <p:spTgt spid="27"/>
                                        </p:tgtEl>
                                      </p:cBhvr>
                                    </p:animEffect>
                                    <p:anim calcmode="lin" valueType="num">
                                      <p:cBhvr>
                                        <p:cTn id="123" dur="1000" fill="hold"/>
                                        <p:tgtEl>
                                          <p:spTgt spid="27"/>
                                        </p:tgtEl>
                                        <p:attrNameLst>
                                          <p:attrName>ppt_x</p:attrName>
                                        </p:attrNameLst>
                                      </p:cBhvr>
                                      <p:tavLst>
                                        <p:tav tm="0">
                                          <p:val>
                                            <p:strVal val="#ppt_x"/>
                                          </p:val>
                                        </p:tav>
                                        <p:tav tm="100000">
                                          <p:val>
                                            <p:strVal val="#ppt_x"/>
                                          </p:val>
                                        </p:tav>
                                      </p:tavLst>
                                    </p:anim>
                                    <p:anim calcmode="lin" valueType="num">
                                      <p:cBhvr>
                                        <p:cTn id="12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42" presetClass="entr" presetSubtype="0" fill="hold" nodeType="clickEffect">
                                  <p:stCondLst>
                                    <p:cond delay="0"/>
                                  </p:stCondLst>
                                  <p:childTnLst>
                                    <p:set>
                                      <p:cBhvr>
                                        <p:cTn id="128" dur="1" fill="hold">
                                          <p:stCondLst>
                                            <p:cond delay="0"/>
                                          </p:stCondLst>
                                        </p:cTn>
                                        <p:tgtEl>
                                          <p:spTgt spid="24"/>
                                        </p:tgtEl>
                                        <p:attrNameLst>
                                          <p:attrName>style.visibility</p:attrName>
                                        </p:attrNameLst>
                                      </p:cBhvr>
                                      <p:to>
                                        <p:strVal val="visible"/>
                                      </p:to>
                                    </p:set>
                                    <p:animEffect transition="in" filter="fade">
                                      <p:cBhvr>
                                        <p:cTn id="129" dur="1000"/>
                                        <p:tgtEl>
                                          <p:spTgt spid="24"/>
                                        </p:tgtEl>
                                      </p:cBhvr>
                                    </p:animEffect>
                                    <p:anim calcmode="lin" valueType="num">
                                      <p:cBhvr>
                                        <p:cTn id="130" dur="1000" fill="hold"/>
                                        <p:tgtEl>
                                          <p:spTgt spid="24"/>
                                        </p:tgtEl>
                                        <p:attrNameLst>
                                          <p:attrName>ppt_x</p:attrName>
                                        </p:attrNameLst>
                                      </p:cBhvr>
                                      <p:tavLst>
                                        <p:tav tm="0">
                                          <p:val>
                                            <p:strVal val="#ppt_x"/>
                                          </p:val>
                                        </p:tav>
                                        <p:tav tm="100000">
                                          <p:val>
                                            <p:strVal val="#ppt_x"/>
                                          </p:val>
                                        </p:tav>
                                      </p:tavLst>
                                    </p:anim>
                                    <p:anim calcmode="lin" valueType="num">
                                      <p:cBhvr>
                                        <p:cTn id="13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42" presetClass="entr" presetSubtype="0" fill="hold" grpId="0" nodeType="clickEffect">
                                  <p:stCondLst>
                                    <p:cond delay="0"/>
                                  </p:stCondLst>
                                  <p:childTnLst>
                                    <p:set>
                                      <p:cBhvr>
                                        <p:cTn id="135" dur="1" fill="hold">
                                          <p:stCondLst>
                                            <p:cond delay="0"/>
                                          </p:stCondLst>
                                        </p:cTn>
                                        <p:tgtEl>
                                          <p:spTgt spid="28"/>
                                        </p:tgtEl>
                                        <p:attrNameLst>
                                          <p:attrName>style.visibility</p:attrName>
                                        </p:attrNameLst>
                                      </p:cBhvr>
                                      <p:to>
                                        <p:strVal val="visible"/>
                                      </p:to>
                                    </p:set>
                                    <p:animEffect transition="in" filter="fade">
                                      <p:cBhvr>
                                        <p:cTn id="136" dur="1000"/>
                                        <p:tgtEl>
                                          <p:spTgt spid="28"/>
                                        </p:tgtEl>
                                      </p:cBhvr>
                                    </p:animEffect>
                                    <p:anim calcmode="lin" valueType="num">
                                      <p:cBhvr>
                                        <p:cTn id="137" dur="1000" fill="hold"/>
                                        <p:tgtEl>
                                          <p:spTgt spid="28"/>
                                        </p:tgtEl>
                                        <p:attrNameLst>
                                          <p:attrName>ppt_x</p:attrName>
                                        </p:attrNameLst>
                                      </p:cBhvr>
                                      <p:tavLst>
                                        <p:tav tm="0">
                                          <p:val>
                                            <p:strVal val="#ppt_x"/>
                                          </p:val>
                                        </p:tav>
                                        <p:tav tm="100000">
                                          <p:val>
                                            <p:strVal val="#ppt_x"/>
                                          </p:val>
                                        </p:tav>
                                      </p:tavLst>
                                    </p:anim>
                                    <p:anim calcmode="lin" valueType="num">
                                      <p:cBhvr>
                                        <p:cTn id="13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5" grpId="0"/>
      <p:bldP spid="26" grpId="0"/>
      <p:bldP spid="11" grpId="0"/>
      <p:bldP spid="12" grpId="0"/>
      <p:bldP spid="13" grpId="0"/>
      <p:bldP spid="15" grpId="0"/>
      <p:bldP spid="17" grpId="0"/>
      <p:bldP spid="19" grpId="0"/>
      <p:bldP spid="21" grpId="0"/>
      <p:bldP spid="23" grpId="0"/>
      <p:bldP spid="27"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2219DF6-1C1D-4841-9885-93DF83480314}"/>
              </a:ext>
            </a:extLst>
          </p:cNvPr>
          <p:cNvSpPr txBox="1"/>
          <p:nvPr/>
        </p:nvSpPr>
        <p:spPr>
          <a:xfrm>
            <a:off x="282222" y="199078"/>
            <a:ext cx="11458222" cy="1200329"/>
          </a:xfrm>
          <a:prstGeom prst="rect">
            <a:avLst/>
          </a:prstGeom>
          <a:noFill/>
          <a:ln w="38100">
            <a:solidFill>
              <a:srgbClr val="C00000"/>
            </a:solidFill>
          </a:ln>
        </p:spPr>
        <p:txBody>
          <a:bodyPr wrap="square" rtlCol="0">
            <a:spAutoFit/>
          </a:bodyPr>
          <a:lstStyle/>
          <a:p>
            <a:pPr algn="ctr"/>
            <a:r>
              <a:rPr lang="en-US" sz="3600" b="1" i="1" dirty="0" err="1">
                <a:latin typeface="NikoshBAN" panose="02000000000000000000" pitchFamily="2" charset="0"/>
                <a:cs typeface="NikoshBAN" panose="02000000000000000000" pitchFamily="2" charset="0"/>
              </a:rPr>
              <a:t>মুজিবনগর</a:t>
            </a:r>
            <a:r>
              <a:rPr lang="en-US" sz="3600" b="1" i="1" dirty="0">
                <a:latin typeface="NikoshBAN" panose="02000000000000000000" pitchFamily="2" charset="0"/>
                <a:cs typeface="NikoshBAN" panose="02000000000000000000" pitchFamily="2" charset="0"/>
              </a:rPr>
              <a:t>  </a:t>
            </a:r>
            <a:r>
              <a:rPr lang="en-US" sz="3600" b="1" i="1" dirty="0" err="1">
                <a:latin typeface="NikoshBAN" panose="02000000000000000000" pitchFamily="2" charset="0"/>
                <a:cs typeface="NikoshBAN" panose="02000000000000000000" pitchFamily="2" charset="0"/>
              </a:rPr>
              <a:t>স্বাধীন</a:t>
            </a:r>
            <a:r>
              <a:rPr lang="en-US" sz="3600" b="1" i="1" dirty="0">
                <a:latin typeface="NikoshBAN" panose="02000000000000000000" pitchFamily="2" charset="0"/>
                <a:cs typeface="NikoshBAN" panose="02000000000000000000" pitchFamily="2" charset="0"/>
              </a:rPr>
              <a:t> </a:t>
            </a:r>
            <a:r>
              <a:rPr lang="en-US" sz="3600" b="1" i="1" dirty="0" err="1">
                <a:latin typeface="NikoshBAN" panose="02000000000000000000" pitchFamily="2" charset="0"/>
                <a:cs typeface="NikoshBAN" panose="02000000000000000000" pitchFamily="2" charset="0"/>
              </a:rPr>
              <a:t>বাংলাদেশের</a:t>
            </a:r>
            <a:r>
              <a:rPr lang="en-US" sz="3600" b="1" i="1" dirty="0">
                <a:latin typeface="NikoshBAN" panose="02000000000000000000" pitchFamily="2" charset="0"/>
                <a:cs typeface="NikoshBAN" panose="02000000000000000000" pitchFamily="2" charset="0"/>
              </a:rPr>
              <a:t> </a:t>
            </a:r>
            <a:r>
              <a:rPr lang="en-US" sz="3600" b="1" i="1" dirty="0" err="1">
                <a:latin typeface="NikoshBAN" panose="02000000000000000000" pitchFamily="2" charset="0"/>
                <a:cs typeface="NikoshBAN" panose="02000000000000000000" pitchFamily="2" charset="0"/>
              </a:rPr>
              <a:t>সরকারের</a:t>
            </a:r>
            <a:r>
              <a:rPr lang="en-US" sz="3600" b="1" i="1" dirty="0">
                <a:latin typeface="NikoshBAN" panose="02000000000000000000" pitchFamily="2" charset="0"/>
                <a:cs typeface="NikoshBAN" panose="02000000000000000000" pitchFamily="2" charset="0"/>
              </a:rPr>
              <a:t> </a:t>
            </a:r>
            <a:r>
              <a:rPr lang="en-US" sz="3600" b="1" i="1" dirty="0" err="1">
                <a:latin typeface="NikoshBAN" panose="02000000000000000000" pitchFamily="2" charset="0"/>
                <a:cs typeface="NikoshBAN" panose="02000000000000000000" pitchFamily="2" charset="0"/>
              </a:rPr>
              <a:t>পরামর্শ</a:t>
            </a:r>
            <a:r>
              <a:rPr lang="en-US" sz="3600" b="1" i="1" dirty="0">
                <a:latin typeface="NikoshBAN" panose="02000000000000000000" pitchFamily="2" charset="0"/>
                <a:cs typeface="NikoshBAN" panose="02000000000000000000" pitchFamily="2" charset="0"/>
              </a:rPr>
              <a:t> ও </a:t>
            </a:r>
            <a:r>
              <a:rPr lang="en-US" sz="3600" b="1" i="1" dirty="0" err="1">
                <a:latin typeface="NikoshBAN" panose="02000000000000000000" pitchFamily="2" charset="0"/>
                <a:cs typeface="NikoshBAN" panose="02000000000000000000" pitchFamily="2" charset="0"/>
              </a:rPr>
              <a:t>উপদেশ</a:t>
            </a:r>
            <a:r>
              <a:rPr lang="en-US" sz="3600" b="1" i="1" dirty="0">
                <a:latin typeface="NikoshBAN" panose="02000000000000000000" pitchFamily="2" charset="0"/>
                <a:cs typeface="NikoshBAN" panose="02000000000000000000" pitchFamily="2" charset="0"/>
              </a:rPr>
              <a:t> </a:t>
            </a:r>
            <a:r>
              <a:rPr lang="en-US" sz="3600" b="1" i="1" dirty="0" err="1">
                <a:latin typeface="NikoshBAN" panose="02000000000000000000" pitchFamily="2" charset="0"/>
                <a:cs typeface="NikoshBAN" panose="02000000000000000000" pitchFamily="2" charset="0"/>
              </a:rPr>
              <a:t>প্রদানের</a:t>
            </a:r>
            <a:r>
              <a:rPr lang="en-US" sz="3600" b="1" i="1" dirty="0">
                <a:latin typeface="NikoshBAN" panose="02000000000000000000" pitchFamily="2" charset="0"/>
                <a:cs typeface="NikoshBAN" panose="02000000000000000000" pitchFamily="2" charset="0"/>
              </a:rPr>
              <a:t>  </a:t>
            </a:r>
            <a:r>
              <a:rPr lang="en-US" sz="3600" b="1" i="1" dirty="0" err="1">
                <a:latin typeface="NikoshBAN" panose="02000000000000000000" pitchFamily="2" charset="0"/>
                <a:cs typeface="NikoshBAN" panose="02000000000000000000" pitchFamily="2" charset="0"/>
              </a:rPr>
              <a:t>জন্য</a:t>
            </a:r>
            <a:r>
              <a:rPr lang="en-US" sz="3600" b="1" i="1" dirty="0">
                <a:latin typeface="NikoshBAN" panose="02000000000000000000" pitchFamily="2" charset="0"/>
                <a:cs typeface="NikoshBAN" panose="02000000000000000000" pitchFamily="2" charset="0"/>
              </a:rPr>
              <a:t> </a:t>
            </a:r>
            <a:r>
              <a:rPr lang="en-US" sz="3600" b="1" i="1" dirty="0" err="1">
                <a:latin typeface="NikoshBAN" panose="02000000000000000000" pitchFamily="2" charset="0"/>
                <a:cs typeface="NikoshBAN" panose="02000000000000000000" pitchFamily="2" charset="0"/>
              </a:rPr>
              <a:t>উপদেষ্টা</a:t>
            </a:r>
            <a:r>
              <a:rPr lang="en-US" sz="3600" b="1" i="1" dirty="0">
                <a:latin typeface="NikoshBAN" panose="02000000000000000000" pitchFamily="2" charset="0"/>
                <a:cs typeface="NikoshBAN" panose="02000000000000000000" pitchFamily="2" charset="0"/>
              </a:rPr>
              <a:t> </a:t>
            </a:r>
            <a:r>
              <a:rPr lang="en-US" sz="3600" b="1" i="1" dirty="0" err="1">
                <a:latin typeface="NikoshBAN" panose="02000000000000000000" pitchFamily="2" charset="0"/>
                <a:cs typeface="NikoshBAN" panose="02000000000000000000" pitchFamily="2" charset="0"/>
              </a:rPr>
              <a:t>কমিটি</a:t>
            </a:r>
            <a:r>
              <a:rPr lang="en-US" sz="3600" b="1" i="1" dirty="0">
                <a:latin typeface="NikoshBAN" panose="02000000000000000000" pitchFamily="2" charset="0"/>
                <a:cs typeface="NikoshBAN" panose="02000000000000000000" pitchFamily="2" charset="0"/>
              </a:rPr>
              <a:t> </a:t>
            </a:r>
            <a:r>
              <a:rPr lang="en-US" sz="3600" b="1" i="1" dirty="0" err="1">
                <a:latin typeface="NikoshBAN" panose="02000000000000000000" pitchFamily="2" charset="0"/>
                <a:cs typeface="NikoshBAN" panose="02000000000000000000" pitchFamily="2" charset="0"/>
              </a:rPr>
              <a:t>ছিল</a:t>
            </a:r>
            <a:r>
              <a:rPr lang="en-US" sz="3600" b="1" i="1" dirty="0">
                <a:latin typeface="NikoshBAN" panose="02000000000000000000" pitchFamily="2" charset="0"/>
                <a:cs typeface="NikoshBAN" panose="02000000000000000000" pitchFamily="2" charset="0"/>
              </a:rPr>
              <a:t> </a:t>
            </a:r>
            <a:r>
              <a:rPr lang="en-US" sz="3600" b="1" i="1" dirty="0" err="1">
                <a:latin typeface="NikoshBAN" panose="02000000000000000000" pitchFamily="2" charset="0"/>
                <a:cs typeface="NikoshBAN" panose="02000000000000000000" pitchFamily="2" charset="0"/>
              </a:rPr>
              <a:t>নিনরূপঃ</a:t>
            </a:r>
            <a:endParaRPr lang="en-US" sz="3600" b="1" i="1" dirty="0">
              <a:latin typeface="NikoshBAN" panose="02000000000000000000" pitchFamily="2" charset="0"/>
              <a:cs typeface="NikoshBAN" panose="02000000000000000000" pitchFamily="2" charset="0"/>
            </a:endParaRPr>
          </a:p>
        </p:txBody>
      </p:sp>
      <p:sp>
        <p:nvSpPr>
          <p:cNvPr id="11" name="Title 1">
            <a:extLst>
              <a:ext uri="{FF2B5EF4-FFF2-40B4-BE49-F238E27FC236}">
                <a16:creationId xmlns:a16="http://schemas.microsoft.com/office/drawing/2014/main" id="{E3C480EB-1F81-4CD5-97B4-7EC169B493BB}"/>
              </a:ext>
            </a:extLst>
          </p:cNvPr>
          <p:cNvSpPr txBox="1">
            <a:spLocks/>
          </p:cNvSpPr>
          <p:nvPr/>
        </p:nvSpPr>
        <p:spPr>
          <a:xfrm>
            <a:off x="282223" y="1749777"/>
            <a:ext cx="11650134" cy="4718755"/>
          </a:xfrm>
          <a:prstGeom prst="rect">
            <a:avLst/>
          </a:prstGeom>
          <a:ln w="19050">
            <a:solidFill>
              <a:srgbClr val="C00000"/>
            </a:solidFill>
          </a:ln>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3600" dirty="0">
                <a:latin typeface="NikoshBAN" panose="02000000000000000000" pitchFamily="2" charset="0"/>
                <a:cs typeface="NikoshBAN" panose="02000000000000000000" pitchFamily="2" charset="0"/>
              </a:rPr>
            </a:br>
            <a:r>
              <a:rPr lang="en-US" sz="3600" dirty="0">
                <a:latin typeface="NikoshBAN" panose="02000000000000000000" pitchFamily="2" charset="0"/>
                <a:cs typeface="NikoshBAN" panose="02000000000000000000" pitchFamily="2" charset="0"/>
              </a:rPr>
              <a:t> </a:t>
            </a:r>
          </a:p>
        </p:txBody>
      </p:sp>
      <p:sp>
        <p:nvSpPr>
          <p:cNvPr id="12" name="Content Placeholder 11">
            <a:extLst>
              <a:ext uri="{FF2B5EF4-FFF2-40B4-BE49-F238E27FC236}">
                <a16:creationId xmlns:a16="http://schemas.microsoft.com/office/drawing/2014/main" id="{BF56BE2D-7DE9-45E5-AAC9-965CB8B76C7C}"/>
              </a:ext>
            </a:extLst>
          </p:cNvPr>
          <p:cNvSpPr>
            <a:spLocks noGrp="1"/>
          </p:cNvSpPr>
          <p:nvPr>
            <p:ph sz="half" idx="2"/>
          </p:nvPr>
        </p:nvSpPr>
        <p:spPr>
          <a:xfrm>
            <a:off x="406400" y="1873956"/>
            <a:ext cx="11334044" cy="4315707"/>
          </a:xfrm>
        </p:spPr>
        <p:txBody>
          <a:bodyPr>
            <a:noAutofit/>
          </a:bodyPr>
          <a:lstStyle/>
          <a:p>
            <a:r>
              <a:rPr lang="en-US" sz="3200" dirty="0" err="1">
                <a:solidFill>
                  <a:schemeClr val="accent2">
                    <a:lumMod val="75000"/>
                  </a:schemeClr>
                </a:solidFill>
                <a:latin typeface="NikoshBAN" panose="02000000000000000000" pitchFamily="2" charset="0"/>
                <a:cs typeface="NikoshBAN" panose="02000000000000000000" pitchFamily="2" charset="0"/>
              </a:rPr>
              <a:t>মওলানা</a:t>
            </a:r>
            <a:r>
              <a:rPr lang="en-US" sz="3200" dirty="0">
                <a:solidFill>
                  <a:schemeClr val="accent2">
                    <a:lumMod val="75000"/>
                  </a:schemeClr>
                </a:solidFill>
                <a:latin typeface="NikoshBAN" panose="02000000000000000000" pitchFamily="2" charset="0"/>
                <a:cs typeface="NikoshBAN" panose="02000000000000000000" pitchFamily="2" charset="0"/>
              </a:rPr>
              <a:t> </a:t>
            </a:r>
            <a:r>
              <a:rPr lang="en-US" sz="3200" dirty="0" err="1">
                <a:solidFill>
                  <a:schemeClr val="accent2">
                    <a:lumMod val="75000"/>
                  </a:schemeClr>
                </a:solidFill>
                <a:latin typeface="NikoshBAN" panose="02000000000000000000" pitchFamily="2" charset="0"/>
                <a:cs typeface="NikoshBAN" panose="02000000000000000000" pitchFamily="2" charset="0"/>
              </a:rPr>
              <a:t>আব্দুল</a:t>
            </a:r>
            <a:r>
              <a:rPr lang="en-US" sz="3200" dirty="0">
                <a:solidFill>
                  <a:schemeClr val="accent2">
                    <a:lumMod val="75000"/>
                  </a:schemeClr>
                </a:solidFill>
                <a:latin typeface="NikoshBAN" panose="02000000000000000000" pitchFamily="2" charset="0"/>
                <a:cs typeface="NikoshBAN" panose="02000000000000000000" pitchFamily="2" charset="0"/>
              </a:rPr>
              <a:t> </a:t>
            </a:r>
            <a:r>
              <a:rPr lang="en-US" sz="3200" dirty="0" err="1">
                <a:solidFill>
                  <a:schemeClr val="accent2">
                    <a:lumMod val="75000"/>
                  </a:schemeClr>
                </a:solidFill>
                <a:latin typeface="NikoshBAN" panose="02000000000000000000" pitchFamily="2" charset="0"/>
                <a:cs typeface="NikoshBAN" panose="02000000000000000000" pitchFamily="2" charset="0"/>
              </a:rPr>
              <a:t>হামিদ</a:t>
            </a:r>
            <a:r>
              <a:rPr lang="en-US" sz="3200" dirty="0">
                <a:solidFill>
                  <a:schemeClr val="accent2">
                    <a:lumMod val="75000"/>
                  </a:schemeClr>
                </a:solidFill>
                <a:latin typeface="NikoshBAN" panose="02000000000000000000" pitchFamily="2" charset="0"/>
                <a:cs typeface="NikoshBAN" panose="02000000000000000000" pitchFamily="2" charset="0"/>
              </a:rPr>
              <a:t> </a:t>
            </a:r>
            <a:r>
              <a:rPr lang="en-US" sz="3200" dirty="0" err="1">
                <a:solidFill>
                  <a:schemeClr val="accent2">
                    <a:lumMod val="75000"/>
                  </a:schemeClr>
                </a:solidFill>
                <a:latin typeface="NikoshBAN" panose="02000000000000000000" pitchFamily="2" charset="0"/>
                <a:cs typeface="NikoshBAN" panose="02000000000000000000" pitchFamily="2" charset="0"/>
              </a:rPr>
              <a:t>খান</a:t>
            </a:r>
            <a:r>
              <a:rPr lang="en-US" sz="3200" dirty="0">
                <a:solidFill>
                  <a:schemeClr val="accent2">
                    <a:lumMod val="75000"/>
                  </a:schemeClr>
                </a:solidFill>
                <a:latin typeface="NikoshBAN" panose="02000000000000000000" pitchFamily="2" charset="0"/>
                <a:cs typeface="NikoshBAN" panose="02000000000000000000" pitchFamily="2" charset="0"/>
              </a:rPr>
              <a:t> </a:t>
            </a:r>
            <a:r>
              <a:rPr lang="en-US" sz="3200" dirty="0" err="1">
                <a:solidFill>
                  <a:schemeClr val="accent2">
                    <a:lumMod val="75000"/>
                  </a:schemeClr>
                </a:solidFill>
                <a:latin typeface="NikoshBAN" panose="02000000000000000000" pitchFamily="2" charset="0"/>
                <a:cs typeface="NikoshBAN" panose="02000000000000000000" pitchFamily="2" charset="0"/>
              </a:rPr>
              <a:t>ভাসানী</a:t>
            </a:r>
            <a:r>
              <a:rPr lang="en-US" sz="3200" dirty="0">
                <a:solidFill>
                  <a:schemeClr val="accent2">
                    <a:lumMod val="75000"/>
                  </a:schemeClr>
                </a:solidFill>
                <a:latin typeface="NikoshBAN" panose="02000000000000000000" pitchFamily="2" charset="0"/>
                <a:cs typeface="NikoshBAN" panose="02000000000000000000" pitchFamily="2" charset="0"/>
              </a:rPr>
              <a:t> – </a:t>
            </a:r>
            <a:r>
              <a:rPr lang="en-US" sz="3200" dirty="0" err="1">
                <a:solidFill>
                  <a:schemeClr val="accent2">
                    <a:lumMod val="75000"/>
                  </a:schemeClr>
                </a:solidFill>
                <a:latin typeface="NikoshBAN" panose="02000000000000000000" pitchFamily="2" charset="0"/>
                <a:cs typeface="NikoshBAN" panose="02000000000000000000" pitchFamily="2" charset="0"/>
              </a:rPr>
              <a:t>ন্যাশনাল</a:t>
            </a:r>
            <a:r>
              <a:rPr lang="en-US" sz="3200" dirty="0">
                <a:solidFill>
                  <a:schemeClr val="accent2">
                    <a:lumMod val="75000"/>
                  </a:schemeClr>
                </a:solidFill>
                <a:latin typeface="NikoshBAN" panose="02000000000000000000" pitchFamily="2" charset="0"/>
                <a:cs typeface="NikoshBAN" panose="02000000000000000000" pitchFamily="2" charset="0"/>
              </a:rPr>
              <a:t> </a:t>
            </a:r>
            <a:r>
              <a:rPr lang="en-US" sz="3200" dirty="0" err="1">
                <a:solidFill>
                  <a:schemeClr val="accent2">
                    <a:lumMod val="75000"/>
                  </a:schemeClr>
                </a:solidFill>
                <a:latin typeface="NikoshBAN" panose="02000000000000000000" pitchFamily="2" charset="0"/>
                <a:cs typeface="NikoshBAN" panose="02000000000000000000" pitchFamily="2" charset="0"/>
              </a:rPr>
              <a:t>আওয়ামী</a:t>
            </a:r>
            <a:r>
              <a:rPr lang="en-US" sz="3200" dirty="0">
                <a:solidFill>
                  <a:schemeClr val="accent2">
                    <a:lumMod val="75000"/>
                  </a:schemeClr>
                </a:solidFill>
                <a:latin typeface="NikoshBAN" panose="02000000000000000000" pitchFamily="2" charset="0"/>
                <a:cs typeface="NikoshBAN" panose="02000000000000000000" pitchFamily="2" charset="0"/>
              </a:rPr>
              <a:t> </a:t>
            </a:r>
            <a:r>
              <a:rPr lang="en-US" sz="3200" dirty="0" err="1">
                <a:solidFill>
                  <a:schemeClr val="accent2">
                    <a:lumMod val="75000"/>
                  </a:schemeClr>
                </a:solidFill>
                <a:latin typeface="NikoshBAN" panose="02000000000000000000" pitchFamily="2" charset="0"/>
                <a:cs typeface="NikoshBAN" panose="02000000000000000000" pitchFamily="2" charset="0"/>
              </a:rPr>
              <a:t>পার্টি</a:t>
            </a:r>
            <a:r>
              <a:rPr lang="en-US" sz="3200" dirty="0">
                <a:solidFill>
                  <a:schemeClr val="accent2">
                    <a:lumMod val="75000"/>
                  </a:schemeClr>
                </a:solidFill>
                <a:latin typeface="NikoshBAN" panose="02000000000000000000" pitchFamily="2" charset="0"/>
                <a:cs typeface="NikoshBAN" panose="02000000000000000000" pitchFamily="2" charset="0"/>
              </a:rPr>
              <a:t> (</a:t>
            </a:r>
            <a:r>
              <a:rPr lang="en-US" sz="3200" dirty="0" err="1">
                <a:solidFill>
                  <a:schemeClr val="accent2">
                    <a:lumMod val="75000"/>
                  </a:schemeClr>
                </a:solidFill>
                <a:latin typeface="NikoshBAN" panose="02000000000000000000" pitchFamily="2" charset="0"/>
                <a:cs typeface="NikoshBAN" panose="02000000000000000000" pitchFamily="2" charset="0"/>
              </a:rPr>
              <a:t>ভাসানী</a:t>
            </a:r>
            <a:r>
              <a:rPr lang="en-US" sz="3200" dirty="0">
                <a:solidFill>
                  <a:schemeClr val="accent2">
                    <a:lumMod val="75000"/>
                  </a:schemeClr>
                </a:solidFill>
                <a:latin typeface="NikoshBAN" panose="02000000000000000000" pitchFamily="2" charset="0"/>
                <a:cs typeface="NikoshBAN" panose="02000000000000000000" pitchFamily="2" charset="0"/>
              </a:rPr>
              <a:t> </a:t>
            </a:r>
            <a:r>
              <a:rPr lang="en-US" sz="3200" dirty="0" err="1">
                <a:solidFill>
                  <a:schemeClr val="accent2">
                    <a:lumMod val="75000"/>
                  </a:schemeClr>
                </a:solidFill>
                <a:latin typeface="NikoshBAN" panose="02000000000000000000" pitchFamily="2" charset="0"/>
                <a:cs typeface="NikoshBAN" panose="02000000000000000000" pitchFamily="2" charset="0"/>
              </a:rPr>
              <a:t>ন্যাপ</a:t>
            </a:r>
            <a:r>
              <a:rPr lang="en-US" sz="3200" dirty="0">
                <a:solidFill>
                  <a:schemeClr val="accent2">
                    <a:lumMod val="75000"/>
                  </a:schemeClr>
                </a:solidFill>
                <a:latin typeface="NikoshBAN" panose="02000000000000000000" pitchFamily="2" charset="0"/>
                <a:cs typeface="NikoshBAN" panose="02000000000000000000" pitchFamily="2" charset="0"/>
              </a:rPr>
              <a:t>)</a:t>
            </a:r>
          </a:p>
          <a:p>
            <a:r>
              <a:rPr lang="en-US" sz="3200" dirty="0" err="1">
                <a:solidFill>
                  <a:srgbClr val="7030A0"/>
                </a:solidFill>
                <a:latin typeface="NikoshBAN" panose="02000000000000000000" pitchFamily="2" charset="0"/>
                <a:cs typeface="NikoshBAN" panose="02000000000000000000" pitchFamily="2" charset="0"/>
              </a:rPr>
              <a:t>অধ্যাপক</a:t>
            </a:r>
            <a:r>
              <a:rPr lang="en-US" sz="3200" dirty="0">
                <a:solidFill>
                  <a:srgbClr val="7030A0"/>
                </a:solidFill>
                <a:latin typeface="NikoshBAN" panose="02000000000000000000" pitchFamily="2" charset="0"/>
                <a:cs typeface="NikoshBAN" panose="02000000000000000000" pitchFamily="2" charset="0"/>
              </a:rPr>
              <a:t> </a:t>
            </a:r>
            <a:r>
              <a:rPr lang="en-US" sz="3200" dirty="0" err="1">
                <a:solidFill>
                  <a:srgbClr val="7030A0"/>
                </a:solidFill>
                <a:latin typeface="NikoshBAN" panose="02000000000000000000" pitchFamily="2" charset="0"/>
                <a:cs typeface="NikoshBAN" panose="02000000000000000000" pitchFamily="2" charset="0"/>
              </a:rPr>
              <a:t>মোজাফ্ফর</a:t>
            </a:r>
            <a:r>
              <a:rPr lang="en-US" sz="3200" dirty="0">
                <a:solidFill>
                  <a:srgbClr val="7030A0"/>
                </a:solidFill>
                <a:latin typeface="NikoshBAN" panose="02000000000000000000" pitchFamily="2" charset="0"/>
                <a:cs typeface="NikoshBAN" panose="02000000000000000000" pitchFamily="2" charset="0"/>
              </a:rPr>
              <a:t> </a:t>
            </a:r>
            <a:r>
              <a:rPr lang="en-US" sz="3200" dirty="0" err="1">
                <a:solidFill>
                  <a:srgbClr val="7030A0"/>
                </a:solidFill>
                <a:latin typeface="NikoshBAN" panose="02000000000000000000" pitchFamily="2" charset="0"/>
                <a:cs typeface="NikoshBAN" panose="02000000000000000000" pitchFamily="2" charset="0"/>
              </a:rPr>
              <a:t>আহম্মেদ</a:t>
            </a:r>
            <a:r>
              <a:rPr lang="en-US" sz="3200" dirty="0">
                <a:solidFill>
                  <a:srgbClr val="7030A0"/>
                </a:solidFill>
                <a:latin typeface="NikoshBAN" panose="02000000000000000000" pitchFamily="2" charset="0"/>
                <a:cs typeface="NikoshBAN" panose="02000000000000000000" pitchFamily="2" charset="0"/>
              </a:rPr>
              <a:t>- </a:t>
            </a:r>
            <a:r>
              <a:rPr lang="en-US" sz="3200" dirty="0" err="1">
                <a:solidFill>
                  <a:srgbClr val="7030A0"/>
                </a:solidFill>
                <a:latin typeface="NikoshBAN" panose="02000000000000000000" pitchFamily="2" charset="0"/>
                <a:cs typeface="NikoshBAN" panose="02000000000000000000" pitchFamily="2" charset="0"/>
              </a:rPr>
              <a:t>ন্যাশনাল</a:t>
            </a:r>
            <a:r>
              <a:rPr lang="en-US" sz="3200" dirty="0">
                <a:solidFill>
                  <a:srgbClr val="7030A0"/>
                </a:solidFill>
                <a:latin typeface="NikoshBAN" panose="02000000000000000000" pitchFamily="2" charset="0"/>
                <a:cs typeface="NikoshBAN" panose="02000000000000000000" pitchFamily="2" charset="0"/>
              </a:rPr>
              <a:t> </a:t>
            </a:r>
            <a:r>
              <a:rPr lang="en-US" sz="3200" dirty="0" err="1">
                <a:solidFill>
                  <a:srgbClr val="7030A0"/>
                </a:solidFill>
                <a:latin typeface="NikoshBAN" panose="02000000000000000000" pitchFamily="2" charset="0"/>
                <a:cs typeface="NikoshBAN" panose="02000000000000000000" pitchFamily="2" charset="0"/>
              </a:rPr>
              <a:t>আওয়ামী</a:t>
            </a:r>
            <a:r>
              <a:rPr lang="en-US" sz="3200" dirty="0">
                <a:solidFill>
                  <a:srgbClr val="7030A0"/>
                </a:solidFill>
                <a:latin typeface="NikoshBAN" panose="02000000000000000000" pitchFamily="2" charset="0"/>
                <a:cs typeface="NikoshBAN" panose="02000000000000000000" pitchFamily="2" charset="0"/>
              </a:rPr>
              <a:t> </a:t>
            </a:r>
            <a:r>
              <a:rPr lang="en-US" sz="3200" dirty="0" err="1">
                <a:solidFill>
                  <a:srgbClr val="7030A0"/>
                </a:solidFill>
                <a:latin typeface="NikoshBAN" panose="02000000000000000000" pitchFamily="2" charset="0"/>
                <a:cs typeface="NikoshBAN" panose="02000000000000000000" pitchFamily="2" charset="0"/>
              </a:rPr>
              <a:t>পার্টি</a:t>
            </a:r>
            <a:r>
              <a:rPr lang="en-US" sz="3200" dirty="0">
                <a:solidFill>
                  <a:srgbClr val="7030A0"/>
                </a:solidFill>
                <a:latin typeface="NikoshBAN" panose="02000000000000000000" pitchFamily="2" charset="0"/>
                <a:cs typeface="NikoshBAN" panose="02000000000000000000" pitchFamily="2" charset="0"/>
              </a:rPr>
              <a:t> (</a:t>
            </a:r>
            <a:r>
              <a:rPr lang="en-US" sz="3200" dirty="0" err="1">
                <a:solidFill>
                  <a:srgbClr val="7030A0"/>
                </a:solidFill>
                <a:latin typeface="NikoshBAN" panose="02000000000000000000" pitchFamily="2" charset="0"/>
                <a:cs typeface="NikoshBAN" panose="02000000000000000000" pitchFamily="2" charset="0"/>
              </a:rPr>
              <a:t>মোজাফ্ফর</a:t>
            </a:r>
            <a:r>
              <a:rPr lang="en-US" sz="3200" dirty="0">
                <a:solidFill>
                  <a:srgbClr val="7030A0"/>
                </a:solidFill>
                <a:latin typeface="NikoshBAN" panose="02000000000000000000" pitchFamily="2" charset="0"/>
                <a:cs typeface="NikoshBAN" panose="02000000000000000000" pitchFamily="2" charset="0"/>
              </a:rPr>
              <a:t> </a:t>
            </a:r>
            <a:r>
              <a:rPr lang="en-US" sz="3200" dirty="0" err="1">
                <a:solidFill>
                  <a:srgbClr val="7030A0"/>
                </a:solidFill>
                <a:latin typeface="NikoshBAN" panose="02000000000000000000" pitchFamily="2" charset="0"/>
                <a:cs typeface="NikoshBAN" panose="02000000000000000000" pitchFamily="2" charset="0"/>
              </a:rPr>
              <a:t>ন্যাপ</a:t>
            </a:r>
            <a:r>
              <a:rPr lang="en-US" sz="3200" dirty="0">
                <a:solidFill>
                  <a:srgbClr val="7030A0"/>
                </a:solidFill>
                <a:latin typeface="NikoshBAN" panose="02000000000000000000" pitchFamily="2" charset="0"/>
                <a:cs typeface="NikoshBAN" panose="02000000000000000000" pitchFamily="2" charset="0"/>
              </a:rPr>
              <a:t>)</a:t>
            </a:r>
          </a:p>
          <a:p>
            <a:r>
              <a:rPr lang="en-US" sz="3200" dirty="0" err="1">
                <a:solidFill>
                  <a:schemeClr val="accent4">
                    <a:lumMod val="50000"/>
                  </a:schemeClr>
                </a:solidFill>
                <a:latin typeface="NikoshBAN" panose="02000000000000000000" pitchFamily="2" charset="0"/>
                <a:cs typeface="NikoshBAN" panose="02000000000000000000" pitchFamily="2" charset="0"/>
              </a:rPr>
              <a:t>কমরেড</a:t>
            </a:r>
            <a:r>
              <a:rPr lang="en-US" sz="3200" dirty="0">
                <a:solidFill>
                  <a:schemeClr val="accent4">
                    <a:lumMod val="50000"/>
                  </a:schemeClr>
                </a:solidFill>
                <a:latin typeface="NikoshBAN" panose="02000000000000000000" pitchFamily="2" charset="0"/>
                <a:cs typeface="NikoshBAN" panose="02000000000000000000" pitchFamily="2" charset="0"/>
              </a:rPr>
              <a:t> </a:t>
            </a:r>
            <a:r>
              <a:rPr lang="en-US" sz="3200" dirty="0" err="1">
                <a:solidFill>
                  <a:schemeClr val="accent4">
                    <a:lumMod val="50000"/>
                  </a:schemeClr>
                </a:solidFill>
                <a:latin typeface="NikoshBAN" panose="02000000000000000000" pitchFamily="2" charset="0"/>
                <a:cs typeface="NikoshBAN" panose="02000000000000000000" pitchFamily="2" charset="0"/>
              </a:rPr>
              <a:t>মনিসিং</a:t>
            </a:r>
            <a:r>
              <a:rPr lang="en-US" sz="3200" dirty="0">
                <a:solidFill>
                  <a:schemeClr val="accent4">
                    <a:lumMod val="50000"/>
                  </a:schemeClr>
                </a:solidFill>
                <a:latin typeface="NikoshBAN" panose="02000000000000000000" pitchFamily="2" charset="0"/>
                <a:cs typeface="NikoshBAN" panose="02000000000000000000" pitchFamily="2" charset="0"/>
              </a:rPr>
              <a:t>- </a:t>
            </a:r>
            <a:r>
              <a:rPr lang="en-US" sz="3200" dirty="0" err="1">
                <a:solidFill>
                  <a:schemeClr val="accent4">
                    <a:lumMod val="50000"/>
                  </a:schemeClr>
                </a:solidFill>
                <a:latin typeface="NikoshBAN" panose="02000000000000000000" pitchFamily="2" charset="0"/>
                <a:cs typeface="NikoshBAN" panose="02000000000000000000" pitchFamily="2" charset="0"/>
              </a:rPr>
              <a:t>কমিউনিষ্ট</a:t>
            </a:r>
            <a:r>
              <a:rPr lang="en-US" sz="3200" dirty="0">
                <a:solidFill>
                  <a:schemeClr val="accent4">
                    <a:lumMod val="50000"/>
                  </a:schemeClr>
                </a:solidFill>
                <a:latin typeface="NikoshBAN" panose="02000000000000000000" pitchFamily="2" charset="0"/>
                <a:cs typeface="NikoshBAN" panose="02000000000000000000" pitchFamily="2" charset="0"/>
              </a:rPr>
              <a:t> </a:t>
            </a:r>
            <a:r>
              <a:rPr lang="en-US" sz="3200" dirty="0" err="1">
                <a:solidFill>
                  <a:schemeClr val="accent4">
                    <a:lumMod val="50000"/>
                  </a:schemeClr>
                </a:solidFill>
                <a:latin typeface="NikoshBAN" panose="02000000000000000000" pitchFamily="2" charset="0"/>
                <a:cs typeface="NikoshBAN" panose="02000000000000000000" pitchFamily="2" charset="0"/>
              </a:rPr>
              <a:t>পার্টি</a:t>
            </a:r>
            <a:endParaRPr lang="en-US" sz="3200" dirty="0">
              <a:solidFill>
                <a:schemeClr val="accent4">
                  <a:lumMod val="50000"/>
                </a:schemeClr>
              </a:solidFill>
              <a:latin typeface="NikoshBAN" panose="02000000000000000000" pitchFamily="2" charset="0"/>
              <a:cs typeface="NikoshBAN" panose="02000000000000000000" pitchFamily="2" charset="0"/>
            </a:endParaRPr>
          </a:p>
          <a:p>
            <a:r>
              <a:rPr lang="en-US" sz="3200" dirty="0" err="1">
                <a:solidFill>
                  <a:schemeClr val="accent6">
                    <a:lumMod val="50000"/>
                  </a:schemeClr>
                </a:solidFill>
                <a:latin typeface="NikoshBAN" panose="02000000000000000000" pitchFamily="2" charset="0"/>
                <a:cs typeface="NikoshBAN" panose="02000000000000000000" pitchFamily="2" charset="0"/>
              </a:rPr>
              <a:t>শ্রী</a:t>
            </a:r>
            <a:r>
              <a:rPr lang="en-US" sz="3200" dirty="0">
                <a:solidFill>
                  <a:schemeClr val="accent6">
                    <a:lumMod val="50000"/>
                  </a:schemeClr>
                </a:solidFill>
                <a:latin typeface="NikoshBAN" panose="02000000000000000000" pitchFamily="2" charset="0"/>
                <a:cs typeface="NikoshBAN" panose="02000000000000000000" pitchFamily="2" charset="0"/>
              </a:rPr>
              <a:t> </a:t>
            </a:r>
            <a:r>
              <a:rPr lang="en-US" sz="3200" dirty="0" err="1">
                <a:solidFill>
                  <a:schemeClr val="accent6">
                    <a:lumMod val="50000"/>
                  </a:schemeClr>
                </a:solidFill>
                <a:latin typeface="NikoshBAN" panose="02000000000000000000" pitchFamily="2" charset="0"/>
                <a:cs typeface="NikoshBAN" panose="02000000000000000000" pitchFamily="2" charset="0"/>
              </a:rPr>
              <a:t>মনোরঞ্জন</a:t>
            </a:r>
            <a:r>
              <a:rPr lang="en-US" sz="3200" dirty="0">
                <a:solidFill>
                  <a:schemeClr val="accent6">
                    <a:lumMod val="50000"/>
                  </a:schemeClr>
                </a:solidFill>
                <a:latin typeface="NikoshBAN" panose="02000000000000000000" pitchFamily="2" charset="0"/>
                <a:cs typeface="NikoshBAN" panose="02000000000000000000" pitchFamily="2" charset="0"/>
              </a:rPr>
              <a:t> </a:t>
            </a:r>
            <a:r>
              <a:rPr lang="en-US" sz="3200" dirty="0" err="1">
                <a:solidFill>
                  <a:schemeClr val="accent6">
                    <a:lumMod val="50000"/>
                  </a:schemeClr>
                </a:solidFill>
                <a:latin typeface="NikoshBAN" panose="02000000000000000000" pitchFamily="2" charset="0"/>
                <a:cs typeface="NikoshBAN" panose="02000000000000000000" pitchFamily="2" charset="0"/>
              </a:rPr>
              <a:t>ধর</a:t>
            </a:r>
            <a:r>
              <a:rPr lang="en-US" sz="3200" dirty="0">
                <a:solidFill>
                  <a:schemeClr val="accent6">
                    <a:lumMod val="50000"/>
                  </a:schemeClr>
                </a:solidFill>
                <a:latin typeface="NikoshBAN" panose="02000000000000000000" pitchFamily="2" charset="0"/>
                <a:cs typeface="NikoshBAN" panose="02000000000000000000" pitchFamily="2" charset="0"/>
              </a:rPr>
              <a:t>- </a:t>
            </a:r>
            <a:r>
              <a:rPr lang="en-US" sz="3200" dirty="0" err="1">
                <a:solidFill>
                  <a:schemeClr val="accent6">
                    <a:lumMod val="50000"/>
                  </a:schemeClr>
                </a:solidFill>
                <a:latin typeface="NikoshBAN" panose="02000000000000000000" pitchFamily="2" charset="0"/>
                <a:cs typeface="NikoshBAN" panose="02000000000000000000" pitchFamily="2" charset="0"/>
              </a:rPr>
              <a:t>জাতীয়</a:t>
            </a:r>
            <a:r>
              <a:rPr lang="en-US" sz="3200" dirty="0">
                <a:solidFill>
                  <a:schemeClr val="accent6">
                    <a:lumMod val="50000"/>
                  </a:schemeClr>
                </a:solidFill>
                <a:latin typeface="NikoshBAN" panose="02000000000000000000" pitchFamily="2" charset="0"/>
                <a:cs typeface="NikoshBAN" panose="02000000000000000000" pitchFamily="2" charset="0"/>
              </a:rPr>
              <a:t> </a:t>
            </a:r>
            <a:r>
              <a:rPr lang="en-US" sz="3200" dirty="0" err="1">
                <a:solidFill>
                  <a:schemeClr val="accent6">
                    <a:lumMod val="50000"/>
                  </a:schemeClr>
                </a:solidFill>
                <a:latin typeface="NikoshBAN" panose="02000000000000000000" pitchFamily="2" charset="0"/>
                <a:cs typeface="NikoshBAN" panose="02000000000000000000" pitchFamily="2" charset="0"/>
              </a:rPr>
              <a:t>কংগ্রেস</a:t>
            </a:r>
            <a:r>
              <a:rPr lang="en-US" sz="3200" dirty="0">
                <a:solidFill>
                  <a:schemeClr val="accent6">
                    <a:lumMod val="50000"/>
                  </a:schemeClr>
                </a:solidFill>
                <a:latin typeface="NikoshBAN" panose="02000000000000000000" pitchFamily="2" charset="0"/>
                <a:cs typeface="NikoshBAN" panose="02000000000000000000" pitchFamily="2" charset="0"/>
              </a:rPr>
              <a:t> </a:t>
            </a:r>
            <a:r>
              <a:rPr lang="en-US" sz="3200" dirty="0" err="1">
                <a:solidFill>
                  <a:schemeClr val="accent6">
                    <a:lumMod val="50000"/>
                  </a:schemeClr>
                </a:solidFill>
                <a:latin typeface="NikoshBAN" panose="02000000000000000000" pitchFamily="2" charset="0"/>
                <a:cs typeface="NikoshBAN" panose="02000000000000000000" pitchFamily="2" charset="0"/>
              </a:rPr>
              <a:t>পার্টি</a:t>
            </a:r>
            <a:endParaRPr lang="en-US" sz="3200" dirty="0">
              <a:solidFill>
                <a:schemeClr val="accent6">
                  <a:lumMod val="50000"/>
                </a:schemeClr>
              </a:solidFill>
              <a:latin typeface="NikoshBAN" panose="02000000000000000000" pitchFamily="2" charset="0"/>
              <a:cs typeface="NikoshBAN" panose="02000000000000000000" pitchFamily="2" charset="0"/>
            </a:endParaRPr>
          </a:p>
          <a:p>
            <a:r>
              <a:rPr lang="en-US" sz="3200" dirty="0" err="1">
                <a:solidFill>
                  <a:schemeClr val="accent1">
                    <a:lumMod val="50000"/>
                  </a:schemeClr>
                </a:solidFill>
                <a:latin typeface="NikoshBAN" panose="02000000000000000000" pitchFamily="2" charset="0"/>
                <a:cs typeface="NikoshBAN" panose="02000000000000000000" pitchFamily="2" charset="0"/>
              </a:rPr>
              <a:t>তাজউদ্দিন</a:t>
            </a:r>
            <a:r>
              <a:rPr lang="en-US" sz="3200" dirty="0">
                <a:solidFill>
                  <a:schemeClr val="accent1">
                    <a:lumMod val="50000"/>
                  </a:schemeClr>
                </a:solidFill>
                <a:latin typeface="NikoshBAN" panose="02000000000000000000" pitchFamily="2" charset="0"/>
                <a:cs typeface="NikoshBAN" panose="02000000000000000000" pitchFamily="2" charset="0"/>
              </a:rPr>
              <a:t> </a:t>
            </a:r>
            <a:r>
              <a:rPr lang="en-US" sz="3200" dirty="0" err="1">
                <a:solidFill>
                  <a:schemeClr val="accent1">
                    <a:lumMod val="50000"/>
                  </a:schemeClr>
                </a:solidFill>
                <a:latin typeface="NikoshBAN" panose="02000000000000000000" pitchFamily="2" charset="0"/>
                <a:cs typeface="NikoshBAN" panose="02000000000000000000" pitchFamily="2" charset="0"/>
              </a:rPr>
              <a:t>আহমদ</a:t>
            </a:r>
            <a:r>
              <a:rPr lang="en-US" sz="3200" dirty="0">
                <a:solidFill>
                  <a:schemeClr val="accent1">
                    <a:lumMod val="50000"/>
                  </a:schemeClr>
                </a:solidFill>
                <a:latin typeface="NikoshBAN" panose="02000000000000000000" pitchFamily="2" charset="0"/>
                <a:cs typeface="NikoshBAN" panose="02000000000000000000" pitchFamily="2" charset="0"/>
              </a:rPr>
              <a:t>- </a:t>
            </a:r>
            <a:r>
              <a:rPr lang="en-US" sz="3200" dirty="0" err="1">
                <a:solidFill>
                  <a:schemeClr val="accent1">
                    <a:lumMod val="50000"/>
                  </a:schemeClr>
                </a:solidFill>
                <a:latin typeface="NikoshBAN" panose="02000000000000000000" pitchFamily="2" charset="0"/>
                <a:cs typeface="NikoshBAN" panose="02000000000000000000" pitchFamily="2" charset="0"/>
              </a:rPr>
              <a:t>প্রধানমন্ত্রী</a:t>
            </a:r>
            <a:r>
              <a:rPr lang="en-US" sz="3200" dirty="0">
                <a:solidFill>
                  <a:schemeClr val="accent1">
                    <a:lumMod val="50000"/>
                  </a:schemeClr>
                </a:solidFill>
                <a:latin typeface="NikoshBAN" panose="02000000000000000000" pitchFamily="2" charset="0"/>
                <a:cs typeface="NikoshBAN" panose="02000000000000000000" pitchFamily="2" charset="0"/>
              </a:rPr>
              <a:t> </a:t>
            </a:r>
            <a:r>
              <a:rPr lang="en-US" sz="3200" dirty="0" err="1">
                <a:solidFill>
                  <a:schemeClr val="accent1">
                    <a:lumMod val="50000"/>
                  </a:schemeClr>
                </a:solidFill>
                <a:latin typeface="NikoshBAN" panose="02000000000000000000" pitchFamily="2" charset="0"/>
                <a:cs typeface="NikoshBAN" panose="02000000000000000000" pitchFamily="2" charset="0"/>
              </a:rPr>
              <a:t>অস্থায়ী</a:t>
            </a:r>
            <a:r>
              <a:rPr lang="en-US" sz="3200" dirty="0">
                <a:solidFill>
                  <a:schemeClr val="accent1">
                    <a:lumMod val="50000"/>
                  </a:schemeClr>
                </a:solidFill>
                <a:latin typeface="NikoshBAN" panose="02000000000000000000" pitchFamily="2" charset="0"/>
                <a:cs typeface="NikoshBAN" panose="02000000000000000000" pitchFamily="2" charset="0"/>
              </a:rPr>
              <a:t> </a:t>
            </a:r>
            <a:r>
              <a:rPr lang="en-US" sz="3200" dirty="0" err="1">
                <a:solidFill>
                  <a:schemeClr val="accent1">
                    <a:lumMod val="50000"/>
                  </a:schemeClr>
                </a:solidFill>
                <a:latin typeface="NikoshBAN" panose="02000000000000000000" pitchFamily="2" charset="0"/>
                <a:cs typeface="NikoshBAN" panose="02000000000000000000" pitchFamily="2" charset="0"/>
              </a:rPr>
              <a:t>মুজিবনগর</a:t>
            </a:r>
            <a:r>
              <a:rPr lang="en-US" sz="3200" dirty="0">
                <a:solidFill>
                  <a:schemeClr val="accent1">
                    <a:lumMod val="50000"/>
                  </a:schemeClr>
                </a:solidFill>
                <a:latin typeface="NikoshBAN" panose="02000000000000000000" pitchFamily="2" charset="0"/>
                <a:cs typeface="NikoshBAN" panose="02000000000000000000" pitchFamily="2" charset="0"/>
              </a:rPr>
              <a:t> </a:t>
            </a:r>
            <a:r>
              <a:rPr lang="en-US" sz="3200" dirty="0" err="1">
                <a:solidFill>
                  <a:schemeClr val="accent1">
                    <a:lumMod val="50000"/>
                  </a:schemeClr>
                </a:solidFill>
                <a:latin typeface="NikoshBAN" panose="02000000000000000000" pitchFamily="2" charset="0"/>
                <a:cs typeface="NikoshBAN" panose="02000000000000000000" pitchFamily="2" charset="0"/>
              </a:rPr>
              <a:t>সরকারের</a:t>
            </a:r>
            <a:endParaRPr lang="en-US" sz="3200" dirty="0">
              <a:solidFill>
                <a:schemeClr val="accent1">
                  <a:lumMod val="50000"/>
                </a:schemeClr>
              </a:solidFill>
              <a:latin typeface="NikoshBAN" panose="02000000000000000000" pitchFamily="2" charset="0"/>
              <a:cs typeface="NikoshBAN" panose="02000000000000000000" pitchFamily="2" charset="0"/>
            </a:endParaRPr>
          </a:p>
          <a:p>
            <a:r>
              <a:rPr lang="en-US" sz="3200" dirty="0" err="1">
                <a:solidFill>
                  <a:srgbClr val="FF0000"/>
                </a:solidFill>
                <a:latin typeface="NikoshBAN" panose="02000000000000000000" pitchFamily="2" charset="0"/>
                <a:cs typeface="NikoshBAN" panose="02000000000000000000" pitchFamily="2" charset="0"/>
              </a:rPr>
              <a:t>খন্দকার</a:t>
            </a:r>
            <a:r>
              <a:rPr lang="en-US" sz="3200" dirty="0">
                <a:solidFill>
                  <a:srgbClr val="FF0000"/>
                </a:solidFill>
                <a:latin typeface="NikoshBAN" panose="02000000000000000000" pitchFamily="2" charset="0"/>
                <a:cs typeface="NikoshBAN" panose="02000000000000000000" pitchFamily="2" charset="0"/>
              </a:rPr>
              <a:t> </a:t>
            </a:r>
            <a:r>
              <a:rPr lang="en-US" sz="3200" dirty="0" err="1">
                <a:solidFill>
                  <a:srgbClr val="FF0000"/>
                </a:solidFill>
                <a:latin typeface="NikoshBAN" panose="02000000000000000000" pitchFamily="2" charset="0"/>
                <a:cs typeface="NikoshBAN" panose="02000000000000000000" pitchFamily="2" charset="0"/>
              </a:rPr>
              <a:t>মোসতাক</a:t>
            </a:r>
            <a:r>
              <a:rPr lang="en-US" sz="3200" dirty="0">
                <a:solidFill>
                  <a:srgbClr val="FF0000"/>
                </a:solidFill>
                <a:latin typeface="NikoshBAN" panose="02000000000000000000" pitchFamily="2" charset="0"/>
                <a:cs typeface="NikoshBAN" panose="02000000000000000000" pitchFamily="2" charset="0"/>
              </a:rPr>
              <a:t> </a:t>
            </a:r>
            <a:r>
              <a:rPr lang="en-US" sz="3200" dirty="0" err="1">
                <a:solidFill>
                  <a:srgbClr val="FF0000"/>
                </a:solidFill>
                <a:latin typeface="NikoshBAN" panose="02000000000000000000" pitchFamily="2" charset="0"/>
                <a:cs typeface="NikoshBAN" panose="02000000000000000000" pitchFamily="2" charset="0"/>
              </a:rPr>
              <a:t>আহমেদ</a:t>
            </a:r>
            <a:r>
              <a:rPr lang="en-US" sz="3200" dirty="0">
                <a:solidFill>
                  <a:srgbClr val="FF0000"/>
                </a:solidFill>
                <a:latin typeface="NikoshBAN" panose="02000000000000000000" pitchFamily="2" charset="0"/>
                <a:cs typeface="NikoshBAN" panose="02000000000000000000" pitchFamily="2" charset="0"/>
              </a:rPr>
              <a:t>- </a:t>
            </a:r>
            <a:r>
              <a:rPr lang="en-US" sz="3200" dirty="0" err="1">
                <a:solidFill>
                  <a:srgbClr val="FF0000"/>
                </a:solidFill>
                <a:latin typeface="NikoshBAN" panose="02000000000000000000" pitchFamily="2" charset="0"/>
                <a:cs typeface="NikoshBAN" panose="02000000000000000000" pitchFamily="2" charset="0"/>
              </a:rPr>
              <a:t>পররাষ্ট্র</a:t>
            </a:r>
            <a:r>
              <a:rPr lang="en-US" sz="3200" dirty="0">
                <a:solidFill>
                  <a:srgbClr val="FF0000"/>
                </a:solidFill>
                <a:latin typeface="NikoshBAN" panose="02000000000000000000" pitchFamily="2" charset="0"/>
                <a:cs typeface="NikoshBAN" panose="02000000000000000000" pitchFamily="2" charset="0"/>
              </a:rPr>
              <a:t> ও </a:t>
            </a:r>
            <a:r>
              <a:rPr lang="en-US" sz="3200" dirty="0" err="1">
                <a:solidFill>
                  <a:srgbClr val="FF0000"/>
                </a:solidFill>
                <a:latin typeface="NikoshBAN" panose="02000000000000000000" pitchFamily="2" charset="0"/>
                <a:cs typeface="NikoshBAN" panose="02000000000000000000" pitchFamily="2" charset="0"/>
              </a:rPr>
              <a:t>আইনমন্ত্রী</a:t>
            </a:r>
            <a:r>
              <a:rPr lang="en-US" sz="3200" dirty="0">
                <a:solidFill>
                  <a:srgbClr val="FF0000"/>
                </a:solidFill>
                <a:latin typeface="NikoshBAN" panose="02000000000000000000" pitchFamily="2" charset="0"/>
                <a:cs typeface="NikoshBAN" panose="02000000000000000000" pitchFamily="2" charset="0"/>
              </a:rPr>
              <a:t> </a:t>
            </a:r>
            <a:r>
              <a:rPr lang="en-US" sz="3200" dirty="0" err="1">
                <a:solidFill>
                  <a:srgbClr val="FF0000"/>
                </a:solidFill>
                <a:latin typeface="NikoshBAN" panose="02000000000000000000" pitchFamily="2" charset="0"/>
                <a:cs typeface="NikoshBAN" panose="02000000000000000000" pitchFamily="2" charset="0"/>
              </a:rPr>
              <a:t>অস্থায়ী</a:t>
            </a:r>
            <a:r>
              <a:rPr lang="en-US" sz="3200" dirty="0">
                <a:solidFill>
                  <a:srgbClr val="FF0000"/>
                </a:solidFill>
                <a:latin typeface="NikoshBAN" panose="02000000000000000000" pitchFamily="2" charset="0"/>
                <a:cs typeface="NikoshBAN" panose="02000000000000000000" pitchFamily="2" charset="0"/>
              </a:rPr>
              <a:t> </a:t>
            </a:r>
            <a:r>
              <a:rPr lang="en-US" sz="3200" dirty="0" err="1">
                <a:solidFill>
                  <a:srgbClr val="FF0000"/>
                </a:solidFill>
                <a:latin typeface="NikoshBAN" panose="02000000000000000000" pitchFamily="2" charset="0"/>
                <a:cs typeface="NikoshBAN" panose="02000000000000000000" pitchFamily="2" charset="0"/>
              </a:rPr>
              <a:t>মুজিবনগর</a:t>
            </a:r>
            <a:r>
              <a:rPr lang="en-US" sz="3200" dirty="0">
                <a:solidFill>
                  <a:srgbClr val="FF0000"/>
                </a:solidFill>
                <a:latin typeface="NikoshBAN" panose="02000000000000000000" pitchFamily="2" charset="0"/>
                <a:cs typeface="NikoshBAN" panose="02000000000000000000" pitchFamily="2" charset="0"/>
              </a:rPr>
              <a:t> </a:t>
            </a:r>
            <a:r>
              <a:rPr lang="en-US" sz="3200" dirty="0" err="1">
                <a:solidFill>
                  <a:srgbClr val="FF0000"/>
                </a:solidFill>
                <a:latin typeface="NikoshBAN" panose="02000000000000000000" pitchFamily="2" charset="0"/>
                <a:cs typeface="NikoshBAN" panose="02000000000000000000" pitchFamily="2" charset="0"/>
              </a:rPr>
              <a:t>সরকারের</a:t>
            </a:r>
            <a:endParaRPr lang="en-US" sz="3200" dirty="0">
              <a:solidFill>
                <a:srgbClr val="FF0000"/>
              </a:solidFill>
              <a:latin typeface="NikoshBAN" panose="02000000000000000000" pitchFamily="2" charset="0"/>
              <a:cs typeface="NikoshBAN" panose="02000000000000000000" pitchFamily="2" charset="0"/>
            </a:endParaRPr>
          </a:p>
          <a:p>
            <a:pPr algn="ctr"/>
            <a:endParaRPr lang="en-US" sz="2000" dirty="0">
              <a:latin typeface="NikoshBAN" panose="02000000000000000000" pitchFamily="2" charset="0"/>
              <a:cs typeface="NikoshBAN" panose="02000000000000000000" pitchFamily="2" charset="0"/>
            </a:endParaRPr>
          </a:p>
          <a:p>
            <a:pPr marL="0" indent="0" algn="ctr">
              <a:buNone/>
            </a:pPr>
            <a:r>
              <a:rPr lang="en-US" sz="3200" dirty="0" err="1">
                <a:solidFill>
                  <a:srgbClr val="002060"/>
                </a:solidFill>
                <a:latin typeface="NikoshBAN" panose="02000000000000000000" pitchFamily="2" charset="0"/>
                <a:cs typeface="NikoshBAN" panose="02000000000000000000" pitchFamily="2" charset="0"/>
              </a:rPr>
              <a:t>মুক্তিযুদ্ধের</a:t>
            </a:r>
            <a:r>
              <a:rPr lang="en-US" sz="3200" dirty="0">
                <a:solidFill>
                  <a:srgbClr val="002060"/>
                </a:solidFill>
                <a:latin typeface="NikoshBAN" panose="02000000000000000000" pitchFamily="2" charset="0"/>
                <a:cs typeface="NikoshBAN" panose="02000000000000000000" pitchFamily="2" charset="0"/>
              </a:rPr>
              <a:t> </a:t>
            </a:r>
            <a:r>
              <a:rPr lang="en-US" sz="3200" dirty="0" err="1">
                <a:solidFill>
                  <a:srgbClr val="002060"/>
                </a:solidFill>
                <a:latin typeface="NikoshBAN" panose="02000000000000000000" pitchFamily="2" charset="0"/>
                <a:cs typeface="NikoshBAN" panose="02000000000000000000" pitchFamily="2" charset="0"/>
              </a:rPr>
              <a:t>প্রধান</a:t>
            </a:r>
            <a:r>
              <a:rPr lang="en-US" sz="3200" dirty="0">
                <a:solidFill>
                  <a:srgbClr val="002060"/>
                </a:solidFill>
                <a:latin typeface="NikoshBAN" panose="02000000000000000000" pitchFamily="2" charset="0"/>
                <a:cs typeface="NikoshBAN" panose="02000000000000000000" pitchFamily="2" charset="0"/>
              </a:rPr>
              <a:t> </a:t>
            </a:r>
            <a:r>
              <a:rPr lang="en-US" sz="3200" dirty="0" err="1">
                <a:solidFill>
                  <a:srgbClr val="002060"/>
                </a:solidFill>
                <a:latin typeface="NikoshBAN" panose="02000000000000000000" pitchFamily="2" charset="0"/>
                <a:cs typeface="NikoshBAN" panose="02000000000000000000" pitchFamily="2" charset="0"/>
              </a:rPr>
              <a:t>সেনাপতি</a:t>
            </a:r>
            <a:r>
              <a:rPr lang="en-US" sz="3200" dirty="0">
                <a:solidFill>
                  <a:srgbClr val="002060"/>
                </a:solidFill>
                <a:latin typeface="NikoshBAN" panose="02000000000000000000" pitchFamily="2" charset="0"/>
                <a:cs typeface="NikoshBAN" panose="02000000000000000000" pitchFamily="2" charset="0"/>
              </a:rPr>
              <a:t> </a:t>
            </a:r>
            <a:r>
              <a:rPr lang="en-US" sz="3200" dirty="0" err="1">
                <a:solidFill>
                  <a:srgbClr val="002060"/>
                </a:solidFill>
                <a:latin typeface="NikoshBAN" panose="02000000000000000000" pitchFamily="2" charset="0"/>
                <a:cs typeface="NikoshBAN" panose="02000000000000000000" pitchFamily="2" charset="0"/>
              </a:rPr>
              <a:t>ছিলনে</a:t>
            </a:r>
            <a:r>
              <a:rPr lang="en-US" sz="3200" dirty="0">
                <a:solidFill>
                  <a:srgbClr val="002060"/>
                </a:solidFill>
                <a:latin typeface="NikoshBAN" panose="02000000000000000000" pitchFamily="2" charset="0"/>
                <a:cs typeface="NikoshBAN" panose="02000000000000000000" pitchFamily="2" charset="0"/>
              </a:rPr>
              <a:t>- </a:t>
            </a:r>
            <a:r>
              <a:rPr lang="en-US" sz="3200" dirty="0" err="1">
                <a:solidFill>
                  <a:srgbClr val="002060"/>
                </a:solidFill>
                <a:latin typeface="NikoshBAN" panose="02000000000000000000" pitchFamily="2" charset="0"/>
                <a:cs typeface="NikoshBAN" panose="02000000000000000000" pitchFamily="2" charset="0"/>
              </a:rPr>
              <a:t>কর্নেল</a:t>
            </a:r>
            <a:r>
              <a:rPr lang="en-US" sz="3200" dirty="0">
                <a:solidFill>
                  <a:srgbClr val="002060"/>
                </a:solidFill>
                <a:latin typeface="NikoshBAN" panose="02000000000000000000" pitchFamily="2" charset="0"/>
                <a:cs typeface="NikoshBAN" panose="02000000000000000000" pitchFamily="2" charset="0"/>
              </a:rPr>
              <a:t> (</a:t>
            </a:r>
            <a:r>
              <a:rPr lang="en-US" sz="3200" dirty="0" err="1">
                <a:solidFill>
                  <a:srgbClr val="002060"/>
                </a:solidFill>
                <a:latin typeface="NikoshBAN" panose="02000000000000000000" pitchFamily="2" charset="0"/>
                <a:cs typeface="NikoshBAN" panose="02000000000000000000" pitchFamily="2" charset="0"/>
              </a:rPr>
              <a:t>অব</a:t>
            </a:r>
            <a:r>
              <a:rPr lang="en-US" sz="3200" dirty="0">
                <a:solidFill>
                  <a:srgbClr val="002060"/>
                </a:solidFill>
                <a:latin typeface="NikoshBAN" panose="02000000000000000000" pitchFamily="2" charset="0"/>
                <a:cs typeface="NikoshBAN" panose="02000000000000000000" pitchFamily="2" charset="0"/>
              </a:rPr>
              <a:t>.) </a:t>
            </a:r>
            <a:r>
              <a:rPr lang="en-US" sz="3200" dirty="0" err="1">
                <a:solidFill>
                  <a:srgbClr val="002060"/>
                </a:solidFill>
                <a:latin typeface="NikoshBAN" panose="02000000000000000000" pitchFamily="2" charset="0"/>
                <a:cs typeface="NikoshBAN" panose="02000000000000000000" pitchFamily="2" charset="0"/>
              </a:rPr>
              <a:t>এম.এ.জি</a:t>
            </a:r>
            <a:r>
              <a:rPr lang="en-US" sz="3200" dirty="0">
                <a:solidFill>
                  <a:srgbClr val="002060"/>
                </a:solidFill>
                <a:latin typeface="NikoshBAN" panose="02000000000000000000" pitchFamily="2" charset="0"/>
                <a:cs typeface="NikoshBAN" panose="02000000000000000000" pitchFamily="2" charset="0"/>
              </a:rPr>
              <a:t>. </a:t>
            </a:r>
            <a:r>
              <a:rPr lang="en-US" sz="3200" dirty="0" err="1">
                <a:solidFill>
                  <a:srgbClr val="002060"/>
                </a:solidFill>
                <a:latin typeface="NikoshBAN" panose="02000000000000000000" pitchFamily="2" charset="0"/>
                <a:cs typeface="NikoshBAN" panose="02000000000000000000" pitchFamily="2" charset="0"/>
              </a:rPr>
              <a:t>ওসমানী</a:t>
            </a:r>
            <a:endParaRPr lang="en-US" sz="32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87633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2">
                                            <p:txEl>
                                              <p:pRg st="0" end="0"/>
                                            </p:txEl>
                                          </p:spTgt>
                                        </p:tgtEl>
                                        <p:attrNameLst>
                                          <p:attrName>style.visibility</p:attrName>
                                        </p:attrNameLst>
                                      </p:cBhvr>
                                      <p:to>
                                        <p:strVal val="visible"/>
                                      </p:to>
                                    </p:set>
                                    <p:anim calcmode="lin" valueType="num">
                                      <p:cBhvr additive="base">
                                        <p:cTn id="20"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2">
                                            <p:txEl>
                                              <p:pRg st="1" end="1"/>
                                            </p:txEl>
                                          </p:spTgt>
                                        </p:tgtEl>
                                        <p:attrNameLst>
                                          <p:attrName>style.visibility</p:attrName>
                                        </p:attrNameLst>
                                      </p:cBhvr>
                                      <p:to>
                                        <p:strVal val="visible"/>
                                      </p:to>
                                    </p:set>
                                    <p:animEffect transition="in" filter="fade">
                                      <p:cBhvr>
                                        <p:cTn id="26" dur="1000"/>
                                        <p:tgtEl>
                                          <p:spTgt spid="12">
                                            <p:txEl>
                                              <p:pRg st="1" end="1"/>
                                            </p:txEl>
                                          </p:spTgt>
                                        </p:tgtEl>
                                      </p:cBhvr>
                                    </p:animEffect>
                                    <p:anim calcmode="lin" valueType="num">
                                      <p:cBhvr>
                                        <p:cTn id="27"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2">
                                            <p:txEl>
                                              <p:pRg st="2" end="2"/>
                                            </p:txEl>
                                          </p:spTgt>
                                        </p:tgtEl>
                                        <p:attrNameLst>
                                          <p:attrName>style.visibility</p:attrName>
                                        </p:attrNameLst>
                                      </p:cBhvr>
                                      <p:to>
                                        <p:strVal val="visible"/>
                                      </p:to>
                                    </p:set>
                                    <p:animEffect transition="in" filter="fade">
                                      <p:cBhvr>
                                        <p:cTn id="33" dur="500"/>
                                        <p:tgtEl>
                                          <p:spTgt spid="12">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2">
                                            <p:txEl>
                                              <p:pRg st="3" end="3"/>
                                            </p:txEl>
                                          </p:spTgt>
                                        </p:tgtEl>
                                        <p:attrNameLst>
                                          <p:attrName>style.visibility</p:attrName>
                                        </p:attrNameLst>
                                      </p:cBhvr>
                                      <p:to>
                                        <p:strVal val="visible"/>
                                      </p:to>
                                    </p:set>
                                    <p:anim calcmode="lin" valueType="num">
                                      <p:cBhvr additive="base">
                                        <p:cTn id="38"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12">
                                            <p:txEl>
                                              <p:pRg st="4" end="4"/>
                                            </p:txEl>
                                          </p:spTgt>
                                        </p:tgtEl>
                                        <p:attrNameLst>
                                          <p:attrName>style.visibility</p:attrName>
                                        </p:attrNameLst>
                                      </p:cBhvr>
                                      <p:to>
                                        <p:strVal val="visible"/>
                                      </p:to>
                                    </p:set>
                                    <p:animEffect transition="in" filter="fade">
                                      <p:cBhvr>
                                        <p:cTn id="44" dur="1000"/>
                                        <p:tgtEl>
                                          <p:spTgt spid="12">
                                            <p:txEl>
                                              <p:pRg st="4" end="4"/>
                                            </p:txEl>
                                          </p:spTgt>
                                        </p:tgtEl>
                                      </p:cBhvr>
                                    </p:animEffect>
                                    <p:anim calcmode="lin" valueType="num">
                                      <p:cBhvr>
                                        <p:cTn id="45"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12">
                                            <p:txEl>
                                              <p:pRg st="5" end="5"/>
                                            </p:txEl>
                                          </p:spTgt>
                                        </p:tgtEl>
                                        <p:attrNameLst>
                                          <p:attrName>style.visibility</p:attrName>
                                        </p:attrNameLst>
                                      </p:cBhvr>
                                      <p:to>
                                        <p:strVal val="visible"/>
                                      </p:to>
                                    </p:set>
                                    <p:animEffect transition="in" filter="wipe(down)">
                                      <p:cBhvr>
                                        <p:cTn id="51" dur="500"/>
                                        <p:tgtEl>
                                          <p:spTgt spid="12">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nodeType="clickEffect">
                                  <p:stCondLst>
                                    <p:cond delay="0"/>
                                  </p:stCondLst>
                                  <p:childTnLst>
                                    <p:set>
                                      <p:cBhvr>
                                        <p:cTn id="55" dur="1" fill="hold">
                                          <p:stCondLst>
                                            <p:cond delay="0"/>
                                          </p:stCondLst>
                                        </p:cTn>
                                        <p:tgtEl>
                                          <p:spTgt spid="12">
                                            <p:txEl>
                                              <p:pRg st="7" end="7"/>
                                            </p:txEl>
                                          </p:spTgt>
                                        </p:tgtEl>
                                        <p:attrNameLst>
                                          <p:attrName>style.visibility</p:attrName>
                                        </p:attrNameLst>
                                      </p:cBhvr>
                                      <p:to>
                                        <p:strVal val="visible"/>
                                      </p:to>
                                    </p:set>
                                    <p:animEffect transition="in" filter="circle(in)">
                                      <p:cBhvr>
                                        <p:cTn id="56" dur="2000"/>
                                        <p:tgtEl>
                                          <p:spTgt spid="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8999" y="1840090"/>
            <a:ext cx="6928557" cy="4707466"/>
          </a:xfrm>
          <a:ln w="19050">
            <a:solidFill>
              <a:srgbClr val="C00000"/>
            </a:solidFill>
          </a:ln>
        </p:spPr>
        <p:txBody>
          <a:bodyPr>
            <a:normAutofit/>
          </a:bodyPr>
          <a:lstStyle/>
          <a:p>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বাংলাদেশের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প্রতি</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বিশ্ব</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জনমত</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সৃষ্ঠি</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করা</a:t>
            </a:r>
            <a:br>
              <a:rPr lang="en-US" sz="3600" dirty="0">
                <a:latin typeface="NikoshBAN" panose="02000000000000000000" pitchFamily="2" charset="0"/>
                <a:cs typeface="NikoshBAN" panose="02000000000000000000" pitchFamily="2" charset="0"/>
              </a:rPr>
            </a:b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বিভিন্ন</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দেশে</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বাংলাদেশের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মিশন</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স্থাপন</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করা</a:t>
            </a:r>
            <a:br>
              <a:rPr lang="en-US" sz="3600" dirty="0">
                <a:latin typeface="NikoshBAN" panose="02000000000000000000" pitchFamily="2" charset="0"/>
                <a:cs typeface="NikoshBAN" panose="02000000000000000000" pitchFamily="2" charset="0"/>
              </a:rPr>
            </a:b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বিশেষ</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দূত</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নিয়োগ</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দেওয়া</a:t>
            </a:r>
            <a:br>
              <a:rPr lang="en-US" sz="3600" dirty="0">
                <a:latin typeface="NikoshBAN" panose="02000000000000000000" pitchFamily="2" charset="0"/>
                <a:cs typeface="NikoshBAN" panose="02000000000000000000" pitchFamily="2" charset="0"/>
              </a:rPr>
            </a:b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মুক্তিবাহিনী</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গড়ে</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তোলার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উদ্দ্যোগ</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গ্রহন</a:t>
            </a:r>
            <a:br>
              <a:rPr lang="en-US" sz="3600" dirty="0">
                <a:latin typeface="NikoshBAN" panose="02000000000000000000" pitchFamily="2" charset="0"/>
                <a:cs typeface="NikoshBAN" panose="02000000000000000000" pitchFamily="2" charset="0"/>
              </a:rPr>
            </a:b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ইত্যাদী</a:t>
            </a:r>
            <a:br>
              <a:rPr lang="en-US" sz="3600" dirty="0">
                <a:latin typeface="NikoshBAN" panose="02000000000000000000" pitchFamily="2" charset="0"/>
                <a:cs typeface="NikoshBAN" panose="02000000000000000000" pitchFamily="2" charset="0"/>
              </a:rPr>
            </a:br>
            <a:br>
              <a:rPr lang="en-US" sz="3600" dirty="0">
                <a:latin typeface="NikoshBAN" panose="02000000000000000000" pitchFamily="2" charset="0"/>
                <a:cs typeface="NikoshBAN" panose="02000000000000000000" pitchFamily="2" charset="0"/>
              </a:rPr>
            </a:br>
            <a:br>
              <a:rPr lang="en-US" sz="3600" dirty="0">
                <a:latin typeface="NikoshBAN" panose="02000000000000000000" pitchFamily="2" charset="0"/>
                <a:cs typeface="NikoshBAN" panose="02000000000000000000" pitchFamily="2" charset="0"/>
              </a:rPr>
            </a:br>
            <a:r>
              <a:rPr lang="en-US" sz="3600" dirty="0">
                <a:latin typeface="NikoshBAN" panose="02000000000000000000" pitchFamily="2" charset="0"/>
                <a:cs typeface="NikoshBAN" panose="02000000000000000000" pitchFamily="2" charset="0"/>
              </a:rPr>
              <a:t> </a:t>
            </a:r>
          </a:p>
        </p:txBody>
      </p:sp>
      <p:sp>
        <p:nvSpPr>
          <p:cNvPr id="3" name="Title 1">
            <a:extLst>
              <a:ext uri="{FF2B5EF4-FFF2-40B4-BE49-F238E27FC236}">
                <a16:creationId xmlns:a16="http://schemas.microsoft.com/office/drawing/2014/main" id="{439AC2FF-020E-4531-9D4A-0A08DDA0F62D}"/>
              </a:ext>
            </a:extLst>
          </p:cNvPr>
          <p:cNvSpPr txBox="1">
            <a:spLocks/>
          </p:cNvSpPr>
          <p:nvPr/>
        </p:nvSpPr>
        <p:spPr>
          <a:xfrm>
            <a:off x="2381956" y="637822"/>
            <a:ext cx="7145866" cy="886177"/>
          </a:xfrm>
          <a:prstGeom prst="rect">
            <a:avLst/>
          </a:prstGeom>
          <a:ln w="19050">
            <a:solidFill>
              <a:srgbClr val="C00000"/>
            </a:solidFill>
          </a:ln>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500" dirty="0" err="1">
                <a:latin typeface="NikoshBAN" panose="02000000000000000000" pitchFamily="2" charset="0"/>
                <a:cs typeface="NikoshBAN" panose="02000000000000000000" pitchFamily="2" charset="0"/>
              </a:rPr>
              <a:t>মুজিবনগর</a:t>
            </a:r>
            <a:r>
              <a:rPr lang="en-US" sz="6500" dirty="0">
                <a:latin typeface="NikoshBAN" panose="02000000000000000000" pitchFamily="2" charset="0"/>
                <a:cs typeface="NikoshBAN" panose="02000000000000000000" pitchFamily="2" charset="0"/>
              </a:rPr>
              <a:t> </a:t>
            </a:r>
            <a:r>
              <a:rPr lang="en-US" sz="6500" dirty="0" err="1">
                <a:latin typeface="NikoshBAN" panose="02000000000000000000" pitchFamily="2" charset="0"/>
                <a:cs typeface="NikoshBAN" panose="02000000000000000000" pitchFamily="2" charset="0"/>
              </a:rPr>
              <a:t>সরকারের</a:t>
            </a:r>
            <a:r>
              <a:rPr lang="en-US" sz="6500" dirty="0">
                <a:latin typeface="NikoshBAN" panose="02000000000000000000" pitchFamily="2" charset="0"/>
                <a:cs typeface="NikoshBAN" panose="02000000000000000000" pitchFamily="2" charset="0"/>
              </a:rPr>
              <a:t> </a:t>
            </a:r>
            <a:r>
              <a:rPr lang="en-US" sz="6500" dirty="0" err="1">
                <a:latin typeface="NikoshBAN" panose="02000000000000000000" pitchFamily="2" charset="0"/>
                <a:cs typeface="NikoshBAN" panose="02000000000000000000" pitchFamily="2" charset="0"/>
              </a:rPr>
              <a:t>কার্যক্রম</a:t>
            </a:r>
            <a:br>
              <a:rPr lang="en-US" sz="3600" dirty="0">
                <a:latin typeface="NikoshBAN" panose="02000000000000000000" pitchFamily="2" charset="0"/>
                <a:cs typeface="NikoshBAN" panose="02000000000000000000" pitchFamily="2" charset="0"/>
              </a:rPr>
            </a:br>
            <a:r>
              <a:rPr lang="en-US" sz="3600" dirty="0">
                <a:latin typeface="NikoshBAN" panose="02000000000000000000" pitchFamily="2" charset="0"/>
                <a:cs typeface="NikoshBAN" panose="02000000000000000000" pitchFamily="2" charset="0"/>
              </a:rPr>
              <a:t> </a:t>
            </a:r>
          </a:p>
        </p:txBody>
      </p:sp>
      <p:sp>
        <p:nvSpPr>
          <p:cNvPr id="4" name="Arrow: Right 3">
            <a:extLst>
              <a:ext uri="{FF2B5EF4-FFF2-40B4-BE49-F238E27FC236}">
                <a16:creationId xmlns:a16="http://schemas.microsoft.com/office/drawing/2014/main" id="{49B5CE05-080E-410E-9409-7B72240ED9EA}"/>
              </a:ext>
            </a:extLst>
          </p:cNvPr>
          <p:cNvSpPr/>
          <p:nvPr/>
        </p:nvSpPr>
        <p:spPr>
          <a:xfrm>
            <a:off x="2472267" y="2297288"/>
            <a:ext cx="191911" cy="3499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994E249E-E12D-47FF-B42B-C392E93A6483}"/>
              </a:ext>
            </a:extLst>
          </p:cNvPr>
          <p:cNvSpPr/>
          <p:nvPr/>
        </p:nvSpPr>
        <p:spPr>
          <a:xfrm>
            <a:off x="2472267" y="2743198"/>
            <a:ext cx="191911" cy="3499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2D8A849B-75F6-414D-B66E-0AC88088557D}"/>
              </a:ext>
            </a:extLst>
          </p:cNvPr>
          <p:cNvSpPr/>
          <p:nvPr/>
        </p:nvSpPr>
        <p:spPr>
          <a:xfrm>
            <a:off x="2472267" y="3330222"/>
            <a:ext cx="191911" cy="3499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B468B1E8-C69F-438B-81B5-AAD7BB98F369}"/>
              </a:ext>
            </a:extLst>
          </p:cNvPr>
          <p:cNvSpPr/>
          <p:nvPr/>
        </p:nvSpPr>
        <p:spPr>
          <a:xfrm>
            <a:off x="2463800" y="3770491"/>
            <a:ext cx="191911" cy="3499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7701B82F-FE70-40AC-BE57-842535554267}"/>
              </a:ext>
            </a:extLst>
          </p:cNvPr>
          <p:cNvSpPr/>
          <p:nvPr/>
        </p:nvSpPr>
        <p:spPr>
          <a:xfrm>
            <a:off x="2463800" y="4284134"/>
            <a:ext cx="191911" cy="3499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6695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799" y="365123"/>
            <a:ext cx="4380089" cy="1325563"/>
          </a:xfrm>
          <a:ln w="63500">
            <a:solidFill>
              <a:srgbClr val="C00000"/>
            </a:solidFill>
          </a:ln>
        </p:spPr>
        <p:txBody>
          <a:bodyPr>
            <a:normAutofit/>
          </a:bodyPr>
          <a:lstStyle/>
          <a:p>
            <a:pPr algn="ctr"/>
            <a:r>
              <a:rPr lang="en-US" sz="6000" dirty="0" err="1">
                <a:solidFill>
                  <a:srgbClr val="002060"/>
                </a:solidFill>
                <a:latin typeface="NikoshBAN" panose="02000000000000000000" pitchFamily="2" charset="0"/>
                <a:cs typeface="NikoshBAN" panose="02000000000000000000" pitchFamily="2" charset="0"/>
              </a:rPr>
              <a:t>বাড়ির</a:t>
            </a:r>
            <a:r>
              <a:rPr lang="en-US" sz="6000" dirty="0">
                <a:solidFill>
                  <a:srgbClr val="002060"/>
                </a:solidFill>
                <a:latin typeface="NikoshBAN" panose="02000000000000000000" pitchFamily="2" charset="0"/>
                <a:cs typeface="NikoshBAN" panose="02000000000000000000" pitchFamily="2" charset="0"/>
              </a:rPr>
              <a:t> </a:t>
            </a:r>
            <a:r>
              <a:rPr lang="en-US" sz="6000" dirty="0" err="1">
                <a:solidFill>
                  <a:srgbClr val="002060"/>
                </a:solidFill>
                <a:latin typeface="NikoshBAN" panose="02000000000000000000" pitchFamily="2" charset="0"/>
                <a:cs typeface="NikoshBAN" panose="02000000000000000000" pitchFamily="2" charset="0"/>
              </a:rPr>
              <a:t>কাজ</a:t>
            </a:r>
            <a:endParaRPr lang="en-US" sz="6000" dirty="0">
              <a:solidFill>
                <a:srgbClr val="002060"/>
              </a:solidFill>
              <a:latin typeface="NikoshBAN" panose="02000000000000000000" pitchFamily="2" charset="0"/>
              <a:cs typeface="NikoshBAN" panose="02000000000000000000" pitchFamily="2" charset="0"/>
            </a:endParaRPr>
          </a:p>
        </p:txBody>
      </p:sp>
      <p:sp>
        <p:nvSpPr>
          <p:cNvPr id="4" name="TextBox 3"/>
          <p:cNvSpPr txBox="1"/>
          <p:nvPr/>
        </p:nvSpPr>
        <p:spPr>
          <a:xfrm>
            <a:off x="828676" y="2686051"/>
            <a:ext cx="9686924" cy="2215991"/>
          </a:xfrm>
          <a:prstGeom prst="rect">
            <a:avLst/>
          </a:prstGeom>
          <a:noFill/>
          <a:ln w="38100">
            <a:solidFill>
              <a:srgbClr val="C00000"/>
            </a:solidFill>
          </a:ln>
        </p:spPr>
        <p:txBody>
          <a:bodyPr wrap="square" rtlCol="0">
            <a:spAutoFit/>
          </a:bodyPr>
          <a:lstStyle/>
          <a:p>
            <a:endParaRPr lang="en-US" dirty="0"/>
          </a:p>
          <a:p>
            <a:pPr algn="ctr"/>
            <a:r>
              <a:rPr lang="en-US" sz="6000" b="1" i="1" dirty="0" err="1">
                <a:latin typeface="NikoshBAN" panose="02000000000000000000" pitchFamily="2" charset="0"/>
                <a:cs typeface="NikoshBAN" panose="02000000000000000000" pitchFamily="2" charset="0"/>
              </a:rPr>
              <a:t>মুজিবনগর</a:t>
            </a:r>
            <a:r>
              <a:rPr lang="en-US" sz="6000" b="1" i="1" dirty="0">
                <a:latin typeface="NikoshBAN" panose="02000000000000000000" pitchFamily="2" charset="0"/>
                <a:cs typeface="NikoshBAN" panose="02000000000000000000" pitchFamily="2" charset="0"/>
              </a:rPr>
              <a:t>  </a:t>
            </a:r>
            <a:r>
              <a:rPr lang="en-US" sz="6000" b="1" i="1" dirty="0" err="1">
                <a:latin typeface="NikoshBAN" panose="02000000000000000000" pitchFamily="2" charset="0"/>
                <a:cs typeface="NikoshBAN" panose="02000000000000000000" pitchFamily="2" charset="0"/>
              </a:rPr>
              <a:t>স্বাধীন</a:t>
            </a:r>
            <a:r>
              <a:rPr lang="en-US" sz="6000" b="1" i="1" dirty="0">
                <a:latin typeface="NikoshBAN" panose="02000000000000000000" pitchFamily="2" charset="0"/>
                <a:cs typeface="NikoshBAN" panose="02000000000000000000" pitchFamily="2" charset="0"/>
              </a:rPr>
              <a:t> </a:t>
            </a:r>
            <a:r>
              <a:rPr lang="en-US" sz="6000" b="1" i="1" dirty="0" err="1">
                <a:latin typeface="NikoshBAN" panose="02000000000000000000" pitchFamily="2" charset="0"/>
                <a:cs typeface="NikoshBAN" panose="02000000000000000000" pitchFamily="2" charset="0"/>
              </a:rPr>
              <a:t>বাংলাদেশের</a:t>
            </a:r>
            <a:r>
              <a:rPr lang="en-US" sz="6000" b="1" i="1" dirty="0">
                <a:latin typeface="NikoshBAN" panose="02000000000000000000" pitchFamily="2" charset="0"/>
                <a:cs typeface="NikoshBAN" panose="02000000000000000000" pitchFamily="2" charset="0"/>
              </a:rPr>
              <a:t> </a:t>
            </a:r>
            <a:r>
              <a:rPr lang="en-US" sz="6000" b="1" i="1" dirty="0" err="1">
                <a:latin typeface="NikoshBAN" panose="02000000000000000000" pitchFamily="2" charset="0"/>
                <a:cs typeface="NikoshBAN" panose="02000000000000000000" pitchFamily="2" charset="0"/>
              </a:rPr>
              <a:t>সরকার</a:t>
            </a:r>
            <a:r>
              <a:rPr lang="en-US" sz="6000" b="1" i="1" dirty="0">
                <a:latin typeface="NikoshBAN" panose="02000000000000000000" pitchFamily="2" charset="0"/>
                <a:cs typeface="NikoshBAN" panose="02000000000000000000" pitchFamily="2" charset="0"/>
              </a:rPr>
              <a:t> </a:t>
            </a:r>
            <a:r>
              <a:rPr lang="en-US" sz="6000" b="1" i="1" dirty="0" err="1">
                <a:latin typeface="NikoshBAN" panose="02000000000000000000" pitchFamily="2" charset="0"/>
                <a:cs typeface="NikoshBAN" panose="02000000000000000000" pitchFamily="2" charset="0"/>
              </a:rPr>
              <a:t>কাঠামো</a:t>
            </a:r>
            <a:r>
              <a:rPr lang="en-US" sz="6000" b="1" i="1" dirty="0">
                <a:latin typeface="NikoshBAN" panose="02000000000000000000" pitchFamily="2" charset="0"/>
                <a:cs typeface="NikoshBAN" panose="02000000000000000000" pitchFamily="2" charset="0"/>
              </a:rPr>
              <a:t> </a:t>
            </a:r>
            <a:r>
              <a:rPr lang="en-US" sz="6000" b="1" i="1" dirty="0" err="1">
                <a:latin typeface="NikoshBAN" panose="02000000000000000000" pitchFamily="2" charset="0"/>
                <a:cs typeface="NikoshBAN" panose="02000000000000000000" pitchFamily="2" charset="0"/>
              </a:rPr>
              <a:t>লিখে</a:t>
            </a:r>
            <a:r>
              <a:rPr lang="en-US" sz="6000" b="1" i="1" dirty="0">
                <a:latin typeface="NikoshBAN" panose="02000000000000000000" pitchFamily="2" charset="0"/>
                <a:cs typeface="NikoshBAN" panose="02000000000000000000" pitchFamily="2" charset="0"/>
              </a:rPr>
              <a:t> </a:t>
            </a:r>
            <a:r>
              <a:rPr lang="en-US" sz="6000" b="1" i="1" dirty="0" err="1">
                <a:latin typeface="NikoshBAN" panose="02000000000000000000" pitchFamily="2" charset="0"/>
                <a:cs typeface="NikoshBAN" panose="02000000000000000000" pitchFamily="2" charset="0"/>
              </a:rPr>
              <a:t>আনবে</a:t>
            </a:r>
            <a:r>
              <a:rPr lang="en-US" sz="6000" b="1" i="1" dirty="0">
                <a:latin typeface="NikoshBAN" panose="02000000000000000000" pitchFamily="2" charset="0"/>
                <a:cs typeface="NikoshBAN" panose="02000000000000000000" pitchFamily="2" charset="0"/>
              </a:rPr>
              <a:t>।</a:t>
            </a:r>
          </a:p>
        </p:txBody>
      </p:sp>
    </p:spTree>
    <p:extLst>
      <p:ext uri="{BB962C8B-B14F-4D97-AF65-F5344CB8AC3E}">
        <p14:creationId xmlns:p14="http://schemas.microsoft.com/office/powerpoint/2010/main" val="412193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anim calcmode="lin" valueType="num">
                                      <p:cBhvr>
                                        <p:cTn id="14" dur="2000" fill="hold"/>
                                        <p:tgtEl>
                                          <p:spTgt spid="4"/>
                                        </p:tgtEl>
                                        <p:attrNameLst>
                                          <p:attrName>ppt_w</p:attrName>
                                        </p:attrNameLst>
                                      </p:cBhvr>
                                      <p:tavLst>
                                        <p:tav tm="0" fmla="#ppt_w*sin(2.5*pi*$)">
                                          <p:val>
                                            <p:fltVal val="0"/>
                                          </p:val>
                                        </p:tav>
                                        <p:tav tm="100000">
                                          <p:val>
                                            <p:fltVal val="1"/>
                                          </p:val>
                                        </p:tav>
                                      </p:tavLst>
                                    </p:anim>
                                    <p:anim calcmode="lin" valueType="num">
                                      <p:cBhvr>
                                        <p:cTn id="15"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310</TotalTime>
  <Words>322</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NikoshBAN</vt:lpstr>
      <vt:lpstr>Office Theme</vt:lpstr>
      <vt:lpstr>                                                                                                                                                                                                                                                                                                                                            </vt:lpstr>
      <vt:lpstr>শিক্ষক পরিচিতি</vt:lpstr>
      <vt:lpstr>PowerPoint Presentation</vt:lpstr>
      <vt:lpstr>নিচের ছবি দুটি লক্ষ্য কর</vt:lpstr>
      <vt:lpstr>বাংলাদেশের মুক্তিযুদ্ধের ইতিহাসে মুজিবনগর সরকার গঠন অত্যন্ত গুরুত্বপূর্ণ। বঙ্গবন্ধু শেখ মুজিবুর রহমানের নামে মেহেরপুর জেলার বদ্যৈনাথ তলার আম্রকাননকে নামকরন করা হয় মুজিবনগর। মুক্তিযুদ্ধকে সঠিকভাবে পরিচালনা, সুসংহত করা এবং মুক্তিযুদ্ধের পক্ষে বিশ্ব জনমত গঠনের লক্ষে ১৯৭১ সালে ১০ এপ্রিল নির্বাচিত প্রতিনিধিদের নিয়ে ‘মুজিবনগর সরকার’ গঠন করা হয়। ঐদিন আনুষ্ঠানিক ভাবে ঘোষিত হয় বাংলাদেশের স্বাধীনতার ঘোষনা আদেশ।  মুজিবনগর সরকার শপথ গ্রহন করে ১৯৭১ সালের ১৭ এপ্রিল।  যাত্রা শুরু হয় স্বাধীন বাংলাদেশ সরকারের।  </vt:lpstr>
      <vt:lpstr>PowerPoint Presentation</vt:lpstr>
      <vt:lpstr>PowerPoint Presentation</vt:lpstr>
      <vt:lpstr>     বাংলাদেশের প্রতি বিশ্ব জনমত সৃষ্ঠি করা      বিভিন্ন দেশে বাংলাদেশের মিশন স্থাপন করা      বিশেষ দূত নিয়োগ দেওয়া      মুক্তিবাহিনী গড়ে তোলার উদ্দ্যোগ গ্রহন      ইত্যাদী    </vt:lpstr>
      <vt:lpstr>বাড়ির কাজ</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compuer</dc:creator>
  <cp:lastModifiedBy>compuer</cp:lastModifiedBy>
  <cp:revision>33</cp:revision>
  <dcterms:created xsi:type="dcterms:W3CDTF">2020-10-16T14:03:14Z</dcterms:created>
  <dcterms:modified xsi:type="dcterms:W3CDTF">2020-11-07T00:30:56Z</dcterms:modified>
</cp:coreProperties>
</file>