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85" r:id="rId2"/>
    <p:sldId id="286" r:id="rId3"/>
    <p:sldId id="287" r:id="rId4"/>
    <p:sldId id="298" r:id="rId5"/>
    <p:sldId id="299" r:id="rId6"/>
    <p:sldId id="278" r:id="rId7"/>
    <p:sldId id="289" r:id="rId8"/>
    <p:sldId id="282" r:id="rId9"/>
    <p:sldId id="304" r:id="rId10"/>
    <p:sldId id="303" r:id="rId11"/>
    <p:sldId id="281" r:id="rId12"/>
    <p:sldId id="277" r:id="rId13"/>
    <p:sldId id="300" r:id="rId14"/>
    <p:sldId id="301" r:id="rId15"/>
    <p:sldId id="270" r:id="rId16"/>
    <p:sldId id="272" r:id="rId17"/>
    <p:sldId id="269" r:id="rId18"/>
    <p:sldId id="30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79902" autoAdjust="0"/>
  </p:normalViewPr>
  <p:slideViewPr>
    <p:cSldViewPr snapToGrid="0">
      <p:cViewPr varScale="1">
        <p:scale>
          <a:sx n="82" d="100"/>
          <a:sy n="8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2D139-7B4C-471B-AC9F-E19CB2470894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7B568D-47A4-407C-8CBE-4AF9D96D181C}">
      <dgm:prSet phldrT="[Text]"/>
      <dgm:spPr>
        <a:solidFill>
          <a:srgbClr val="FFFF00">
            <a:tint val="66000"/>
            <a:satMod val="16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79phoNikoshBAN"/>
            </a:rPr>
            <a:t>জন্মঃ</a:t>
          </a:r>
          <a:r>
            <a:rPr lang="en-US" dirty="0" smtClean="0"/>
            <a:t> </a:t>
          </a:r>
          <a:endParaRPr lang="en-US" dirty="0"/>
        </a:p>
      </dgm:t>
    </dgm:pt>
    <dgm:pt modelId="{1403BA82-A26F-432A-9684-51F6644F95E2}" type="parTrans" cxnId="{7E0887F4-742F-4EDD-AA87-55D50FAD2CE4}">
      <dgm:prSet/>
      <dgm:spPr/>
      <dgm:t>
        <a:bodyPr/>
        <a:lstStyle/>
        <a:p>
          <a:endParaRPr lang="en-US"/>
        </a:p>
      </dgm:t>
    </dgm:pt>
    <dgm:pt modelId="{E178FEFF-A73C-4282-86D2-96967FC8BB1F}" type="sibTrans" cxnId="{7E0887F4-742F-4EDD-AA87-55D50FAD2CE4}">
      <dgm:prSet/>
      <dgm:spPr/>
      <dgm:t>
        <a:bodyPr/>
        <a:lstStyle/>
        <a:p>
          <a:endParaRPr lang="en-US"/>
        </a:p>
      </dgm:t>
    </dgm:pt>
    <dgm:pt modelId="{58C9441E-602F-4869-B2ED-676CB2608853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70C0"/>
              </a:solidFill>
              <a:latin typeface="NikoshBAN"/>
            </a:rPr>
            <a:t>শিক্ষাঃ</a:t>
          </a:r>
          <a:endParaRPr lang="en-US" b="1" dirty="0">
            <a:solidFill>
              <a:srgbClr val="0070C0"/>
            </a:solidFill>
            <a:latin typeface="NikoshBAN"/>
          </a:endParaRPr>
        </a:p>
      </dgm:t>
    </dgm:pt>
    <dgm:pt modelId="{C82CF17C-34FE-46D7-8A3A-6A45A93D59A3}" type="parTrans" cxnId="{3B896824-F8A3-451D-88A9-B16A137B532A}">
      <dgm:prSet/>
      <dgm:spPr/>
      <dgm:t>
        <a:bodyPr/>
        <a:lstStyle/>
        <a:p>
          <a:endParaRPr lang="en-US"/>
        </a:p>
      </dgm:t>
    </dgm:pt>
    <dgm:pt modelId="{7C9310E9-8CB6-48AB-93EA-15E60A605DC4}" type="sibTrans" cxnId="{3B896824-F8A3-451D-88A9-B16A137B532A}">
      <dgm:prSet/>
      <dgm:spPr/>
      <dgm:t>
        <a:bodyPr/>
        <a:lstStyle/>
        <a:p>
          <a:endParaRPr lang="en-US"/>
        </a:p>
      </dgm:t>
    </dgm:pt>
    <dgm:pt modelId="{4339D961-DC94-441E-8387-859D9B6B676A}">
      <dgm:prSet phldrT="[Text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/>
            </a:rPr>
            <a:t>পেশাঃ</a:t>
          </a:r>
          <a:endParaRPr lang="en-US" b="1" dirty="0">
            <a:solidFill>
              <a:srgbClr val="002060"/>
            </a:solidFill>
            <a:latin typeface="NikoshBAN"/>
          </a:endParaRPr>
        </a:p>
      </dgm:t>
    </dgm:pt>
    <dgm:pt modelId="{BA5C940A-D1A1-4819-BBB8-821E09E9E36B}" type="parTrans" cxnId="{5D0A3FD6-7274-449D-ADF0-001750127DFB}">
      <dgm:prSet/>
      <dgm:spPr/>
      <dgm:t>
        <a:bodyPr/>
        <a:lstStyle/>
        <a:p>
          <a:endParaRPr lang="en-US"/>
        </a:p>
      </dgm:t>
    </dgm:pt>
    <dgm:pt modelId="{286C4DDE-7202-426A-9501-0F801C10BFCC}" type="sibTrans" cxnId="{5D0A3FD6-7274-449D-ADF0-001750127DFB}">
      <dgm:prSet/>
      <dgm:spPr/>
      <dgm:t>
        <a:bodyPr/>
        <a:lstStyle/>
        <a:p>
          <a:endParaRPr lang="en-US"/>
        </a:p>
      </dgm:t>
    </dgm:pt>
    <dgm:pt modelId="{30D2C867-0B7B-460A-9D4D-224EB287A17B}">
      <dgm:prSet phldrT="[Text]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i="0" dirty="0" err="1" smtClean="0">
              <a:solidFill>
                <a:schemeClr val="accent1"/>
              </a:solidFill>
              <a:latin typeface="NikoshBAN"/>
            </a:rPr>
            <a:t>কাব্যঃ</a:t>
          </a:r>
          <a:r>
            <a:rPr lang="en-US" dirty="0" smtClean="0"/>
            <a:t> </a:t>
          </a:r>
          <a:endParaRPr lang="en-US" dirty="0"/>
        </a:p>
      </dgm:t>
    </dgm:pt>
    <dgm:pt modelId="{EBA89F70-3E7E-418F-BEAA-8C6C9BD0086D}" type="parTrans" cxnId="{2F1F83D8-0668-4B05-B9E0-DFC876B94A19}">
      <dgm:prSet/>
      <dgm:spPr/>
      <dgm:t>
        <a:bodyPr/>
        <a:lstStyle/>
        <a:p>
          <a:endParaRPr lang="en-US"/>
        </a:p>
      </dgm:t>
    </dgm:pt>
    <dgm:pt modelId="{FE9E1877-610E-466E-B162-6A32FF9C0EF1}" type="sibTrans" cxnId="{2F1F83D8-0668-4B05-B9E0-DFC876B94A19}">
      <dgm:prSet/>
      <dgm:spPr/>
      <dgm:t>
        <a:bodyPr/>
        <a:lstStyle/>
        <a:p>
          <a:endParaRPr lang="en-US"/>
        </a:p>
      </dgm:t>
    </dgm:pt>
    <dgm:pt modelId="{0E7241D8-CE5F-4CFB-A58B-ACD5003C10C3}">
      <dgm:prSet phldrT="[Text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7030A0"/>
              </a:solidFill>
              <a:latin typeface="NikoshBAN"/>
            </a:rPr>
            <a:t>মৃত্য</a:t>
          </a:r>
          <a:endParaRPr lang="en-US" b="1" dirty="0">
            <a:solidFill>
              <a:srgbClr val="7030A0"/>
            </a:solidFill>
            <a:latin typeface="NikoshBAN"/>
          </a:endParaRPr>
        </a:p>
      </dgm:t>
    </dgm:pt>
    <dgm:pt modelId="{6B27D08A-E732-448C-B90A-D726B15C291B}" type="parTrans" cxnId="{75AAB676-C3E0-44CB-8F3E-881651AFAAD3}">
      <dgm:prSet/>
      <dgm:spPr/>
      <dgm:t>
        <a:bodyPr/>
        <a:lstStyle/>
        <a:p>
          <a:endParaRPr lang="en-US"/>
        </a:p>
      </dgm:t>
    </dgm:pt>
    <dgm:pt modelId="{3E3F7F60-B44C-401B-86C6-E60B9C3C8CD4}" type="sibTrans" cxnId="{75AAB676-C3E0-44CB-8F3E-881651AFAAD3}">
      <dgm:prSet/>
      <dgm:spPr/>
      <dgm:t>
        <a:bodyPr/>
        <a:lstStyle/>
        <a:p>
          <a:endParaRPr lang="en-US"/>
        </a:p>
      </dgm:t>
    </dgm:pt>
    <dgm:pt modelId="{7B6984D6-41DF-4508-B457-4319A6ABC2A7}" type="pres">
      <dgm:prSet presAssocID="{CF32D139-7B4C-471B-AC9F-E19CB24708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D2A14-4794-410D-9D0C-0778B59ACC89}" type="pres">
      <dgm:prSet presAssocID="{017B568D-47A4-407C-8CBE-4AF9D96D181C}" presName="node" presStyleLbl="node1" presStyleIdx="0" presStyleCnt="5" custRadScaleRad="107764" custRadScaleInc="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EB31-BA5B-4789-A1FD-1C4658D1272F}" type="pres">
      <dgm:prSet presAssocID="{E178FEFF-A73C-4282-86D2-96967FC8BB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54D15BA-A130-404C-BA85-DAE6C3C27ED6}" type="pres">
      <dgm:prSet presAssocID="{E178FEFF-A73C-4282-86D2-96967FC8BB1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0245CCC-88C8-42E2-A8BA-245B6E648402}" type="pres">
      <dgm:prSet presAssocID="{58C9441E-602F-4869-B2ED-676CB2608853}" presName="node" presStyleLbl="node1" presStyleIdx="1" presStyleCnt="5" custRadScaleRad="99289" custRadScaleInc="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71079-41C3-451B-886B-9959AD45B8E0}" type="pres">
      <dgm:prSet presAssocID="{7C9310E9-8CB6-48AB-93EA-15E60A605DC4}" presName="sibTrans" presStyleLbl="sibTrans2D1" presStyleIdx="1" presStyleCnt="5" custLinFactNeighborX="3310" custLinFactNeighborY="-4861"/>
      <dgm:spPr/>
      <dgm:t>
        <a:bodyPr/>
        <a:lstStyle/>
        <a:p>
          <a:endParaRPr lang="en-US"/>
        </a:p>
      </dgm:t>
    </dgm:pt>
    <dgm:pt modelId="{A752FEE6-ABA5-476D-8946-E290FCA10CFB}" type="pres">
      <dgm:prSet presAssocID="{7C9310E9-8CB6-48AB-93EA-15E60A605D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063A09C-57B7-45C5-B260-24EE46DAE21B}" type="pres">
      <dgm:prSet presAssocID="{4339D961-DC94-441E-8387-859D9B6B676A}" presName="node" presStyleLbl="node1" presStyleIdx="2" presStyleCnt="5" custRadScaleRad="102778" custRadScaleInc="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14BEF-910D-47DD-ADA3-34755EFEF50C}" type="pres">
      <dgm:prSet presAssocID="{286C4DDE-7202-426A-9501-0F801C10BF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D6F9D4E-06C1-43F8-8419-55CEA21D9A2A}" type="pres">
      <dgm:prSet presAssocID="{286C4DDE-7202-426A-9501-0F801C10BF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54DAF3A-824B-4D12-9859-75F8C6797295}" type="pres">
      <dgm:prSet presAssocID="{30D2C867-0B7B-460A-9D4D-224EB287A1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49386-0076-4832-B139-1C3E19D5ED37}" type="pres">
      <dgm:prSet presAssocID="{FE9E1877-610E-466E-B162-6A32FF9C0EF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DA18732-A954-410D-8080-564AD71E4408}" type="pres">
      <dgm:prSet presAssocID="{FE9E1877-610E-466E-B162-6A32FF9C0EF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14A69C2-1D12-40D4-9E19-DEEEB2DFDF14}" type="pres">
      <dgm:prSet presAssocID="{0E7241D8-CE5F-4CFB-A58B-ACD5003C10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BCBF4-7752-40B8-8275-6A1D76389B62}" type="pres">
      <dgm:prSet presAssocID="{3E3F7F60-B44C-401B-86C6-E60B9C3C8C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6773000-3064-4E93-9BBB-ECE9732D7A5E}" type="pres">
      <dgm:prSet presAssocID="{3E3F7F60-B44C-401B-86C6-E60B9C3C8C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52A91EB-B134-43EE-BD10-37E613A1B6FD}" type="presOf" srcId="{FE9E1877-610E-466E-B162-6A32FF9C0EF1}" destId="{0DA18732-A954-410D-8080-564AD71E4408}" srcOrd="1" destOrd="0" presId="urn:microsoft.com/office/officeart/2005/8/layout/cycle2"/>
    <dgm:cxn modelId="{3E66BBCE-F920-4BD7-80A0-EF09AB8FBFE6}" type="presOf" srcId="{58C9441E-602F-4869-B2ED-676CB2608853}" destId="{D0245CCC-88C8-42E2-A8BA-245B6E648402}" srcOrd="0" destOrd="0" presId="urn:microsoft.com/office/officeart/2005/8/layout/cycle2"/>
    <dgm:cxn modelId="{CA4550FF-9664-431A-94A2-C0F512DA9ED4}" type="presOf" srcId="{CF32D139-7B4C-471B-AC9F-E19CB2470894}" destId="{7B6984D6-41DF-4508-B457-4319A6ABC2A7}" srcOrd="0" destOrd="0" presId="urn:microsoft.com/office/officeart/2005/8/layout/cycle2"/>
    <dgm:cxn modelId="{2F1F83D8-0668-4B05-B9E0-DFC876B94A19}" srcId="{CF32D139-7B4C-471B-AC9F-E19CB2470894}" destId="{30D2C867-0B7B-460A-9D4D-224EB287A17B}" srcOrd="3" destOrd="0" parTransId="{EBA89F70-3E7E-418F-BEAA-8C6C9BD0086D}" sibTransId="{FE9E1877-610E-466E-B162-6A32FF9C0EF1}"/>
    <dgm:cxn modelId="{A960E562-E7FF-423F-85A6-256F958FC3E9}" type="presOf" srcId="{E178FEFF-A73C-4282-86D2-96967FC8BB1F}" destId="{3012EB31-BA5B-4789-A1FD-1C4658D1272F}" srcOrd="0" destOrd="0" presId="urn:microsoft.com/office/officeart/2005/8/layout/cycle2"/>
    <dgm:cxn modelId="{4A75D5AE-01B1-4307-82A2-F02E10D5E3C8}" type="presOf" srcId="{0E7241D8-CE5F-4CFB-A58B-ACD5003C10C3}" destId="{B14A69C2-1D12-40D4-9E19-DEEEB2DFDF14}" srcOrd="0" destOrd="0" presId="urn:microsoft.com/office/officeart/2005/8/layout/cycle2"/>
    <dgm:cxn modelId="{95C24181-6243-4DAA-818B-19F3E6AFB5C5}" type="presOf" srcId="{7C9310E9-8CB6-48AB-93EA-15E60A605DC4}" destId="{8C471079-41C3-451B-886B-9959AD45B8E0}" srcOrd="0" destOrd="0" presId="urn:microsoft.com/office/officeart/2005/8/layout/cycle2"/>
    <dgm:cxn modelId="{75AAB676-C3E0-44CB-8F3E-881651AFAAD3}" srcId="{CF32D139-7B4C-471B-AC9F-E19CB2470894}" destId="{0E7241D8-CE5F-4CFB-A58B-ACD5003C10C3}" srcOrd="4" destOrd="0" parTransId="{6B27D08A-E732-448C-B90A-D726B15C291B}" sibTransId="{3E3F7F60-B44C-401B-86C6-E60B9C3C8CD4}"/>
    <dgm:cxn modelId="{7B1353E7-D929-49FB-8D6F-6CC8C122A8F1}" type="presOf" srcId="{7C9310E9-8CB6-48AB-93EA-15E60A605DC4}" destId="{A752FEE6-ABA5-476D-8946-E290FCA10CFB}" srcOrd="1" destOrd="0" presId="urn:microsoft.com/office/officeart/2005/8/layout/cycle2"/>
    <dgm:cxn modelId="{9215FC3A-A638-4BC9-91D8-4303337461C2}" type="presOf" srcId="{E178FEFF-A73C-4282-86D2-96967FC8BB1F}" destId="{954D15BA-A130-404C-BA85-DAE6C3C27ED6}" srcOrd="1" destOrd="0" presId="urn:microsoft.com/office/officeart/2005/8/layout/cycle2"/>
    <dgm:cxn modelId="{441CA22B-ED55-4B10-B3EB-FB22893A1721}" type="presOf" srcId="{3E3F7F60-B44C-401B-86C6-E60B9C3C8CD4}" destId="{C30BCBF4-7752-40B8-8275-6A1D76389B62}" srcOrd="0" destOrd="0" presId="urn:microsoft.com/office/officeart/2005/8/layout/cycle2"/>
    <dgm:cxn modelId="{474F89CB-A941-4979-806C-4648FBFD30E7}" type="presOf" srcId="{FE9E1877-610E-466E-B162-6A32FF9C0EF1}" destId="{83149386-0076-4832-B139-1C3E19D5ED37}" srcOrd="0" destOrd="0" presId="urn:microsoft.com/office/officeart/2005/8/layout/cycle2"/>
    <dgm:cxn modelId="{9E052862-190A-42E5-92E4-387D7C1D6F76}" type="presOf" srcId="{286C4DDE-7202-426A-9501-0F801C10BFCC}" destId="{7B214BEF-910D-47DD-ADA3-34755EFEF50C}" srcOrd="0" destOrd="0" presId="urn:microsoft.com/office/officeart/2005/8/layout/cycle2"/>
    <dgm:cxn modelId="{C2E0B738-7B5C-410A-84BB-1E9FFD3C2452}" type="presOf" srcId="{4339D961-DC94-441E-8387-859D9B6B676A}" destId="{8063A09C-57B7-45C5-B260-24EE46DAE21B}" srcOrd="0" destOrd="0" presId="urn:microsoft.com/office/officeart/2005/8/layout/cycle2"/>
    <dgm:cxn modelId="{49F136E1-3532-48CB-95E8-2DD130FE5341}" type="presOf" srcId="{30D2C867-0B7B-460A-9D4D-224EB287A17B}" destId="{254DAF3A-824B-4D12-9859-75F8C6797295}" srcOrd="0" destOrd="0" presId="urn:microsoft.com/office/officeart/2005/8/layout/cycle2"/>
    <dgm:cxn modelId="{1E11126B-B70E-4319-9D2B-89A9A9A5A943}" type="presOf" srcId="{017B568D-47A4-407C-8CBE-4AF9D96D181C}" destId="{091D2A14-4794-410D-9D0C-0778B59ACC89}" srcOrd="0" destOrd="0" presId="urn:microsoft.com/office/officeart/2005/8/layout/cycle2"/>
    <dgm:cxn modelId="{5D0A3FD6-7274-449D-ADF0-001750127DFB}" srcId="{CF32D139-7B4C-471B-AC9F-E19CB2470894}" destId="{4339D961-DC94-441E-8387-859D9B6B676A}" srcOrd="2" destOrd="0" parTransId="{BA5C940A-D1A1-4819-BBB8-821E09E9E36B}" sibTransId="{286C4DDE-7202-426A-9501-0F801C10BFCC}"/>
    <dgm:cxn modelId="{7E0887F4-742F-4EDD-AA87-55D50FAD2CE4}" srcId="{CF32D139-7B4C-471B-AC9F-E19CB2470894}" destId="{017B568D-47A4-407C-8CBE-4AF9D96D181C}" srcOrd="0" destOrd="0" parTransId="{1403BA82-A26F-432A-9684-51F6644F95E2}" sibTransId="{E178FEFF-A73C-4282-86D2-96967FC8BB1F}"/>
    <dgm:cxn modelId="{3364CDBE-7126-4CF3-A08B-6307B312CCE1}" type="presOf" srcId="{286C4DDE-7202-426A-9501-0F801C10BFCC}" destId="{ED6F9D4E-06C1-43F8-8419-55CEA21D9A2A}" srcOrd="1" destOrd="0" presId="urn:microsoft.com/office/officeart/2005/8/layout/cycle2"/>
    <dgm:cxn modelId="{091A2D2D-81D8-46E8-BFFF-DC66324933F8}" type="presOf" srcId="{3E3F7F60-B44C-401B-86C6-E60B9C3C8CD4}" destId="{06773000-3064-4E93-9BBB-ECE9732D7A5E}" srcOrd="1" destOrd="0" presId="urn:microsoft.com/office/officeart/2005/8/layout/cycle2"/>
    <dgm:cxn modelId="{3B896824-F8A3-451D-88A9-B16A137B532A}" srcId="{CF32D139-7B4C-471B-AC9F-E19CB2470894}" destId="{58C9441E-602F-4869-B2ED-676CB2608853}" srcOrd="1" destOrd="0" parTransId="{C82CF17C-34FE-46D7-8A3A-6A45A93D59A3}" sibTransId="{7C9310E9-8CB6-48AB-93EA-15E60A605DC4}"/>
    <dgm:cxn modelId="{873D1C96-0B38-4B36-8BA3-B84AE84CF240}" type="presParOf" srcId="{7B6984D6-41DF-4508-B457-4319A6ABC2A7}" destId="{091D2A14-4794-410D-9D0C-0778B59ACC89}" srcOrd="0" destOrd="0" presId="urn:microsoft.com/office/officeart/2005/8/layout/cycle2"/>
    <dgm:cxn modelId="{83D76640-84A4-4A51-B546-7A2D9181CC00}" type="presParOf" srcId="{7B6984D6-41DF-4508-B457-4319A6ABC2A7}" destId="{3012EB31-BA5B-4789-A1FD-1C4658D1272F}" srcOrd="1" destOrd="0" presId="urn:microsoft.com/office/officeart/2005/8/layout/cycle2"/>
    <dgm:cxn modelId="{B6F458E4-B699-446E-A466-6AF1647767D8}" type="presParOf" srcId="{3012EB31-BA5B-4789-A1FD-1C4658D1272F}" destId="{954D15BA-A130-404C-BA85-DAE6C3C27ED6}" srcOrd="0" destOrd="0" presId="urn:microsoft.com/office/officeart/2005/8/layout/cycle2"/>
    <dgm:cxn modelId="{1E4DECB6-6CC4-4EE1-B9E4-9F121B5C9C81}" type="presParOf" srcId="{7B6984D6-41DF-4508-B457-4319A6ABC2A7}" destId="{D0245CCC-88C8-42E2-A8BA-245B6E648402}" srcOrd="2" destOrd="0" presId="urn:microsoft.com/office/officeart/2005/8/layout/cycle2"/>
    <dgm:cxn modelId="{70B03443-088B-4928-AFA9-718EC9F2D022}" type="presParOf" srcId="{7B6984D6-41DF-4508-B457-4319A6ABC2A7}" destId="{8C471079-41C3-451B-886B-9959AD45B8E0}" srcOrd="3" destOrd="0" presId="urn:microsoft.com/office/officeart/2005/8/layout/cycle2"/>
    <dgm:cxn modelId="{34934E64-7BE9-41B9-95AB-9C24B6400157}" type="presParOf" srcId="{8C471079-41C3-451B-886B-9959AD45B8E0}" destId="{A752FEE6-ABA5-476D-8946-E290FCA10CFB}" srcOrd="0" destOrd="0" presId="urn:microsoft.com/office/officeart/2005/8/layout/cycle2"/>
    <dgm:cxn modelId="{C2F39114-3462-4CA9-8B1C-CBA512CB187C}" type="presParOf" srcId="{7B6984D6-41DF-4508-B457-4319A6ABC2A7}" destId="{8063A09C-57B7-45C5-B260-24EE46DAE21B}" srcOrd="4" destOrd="0" presId="urn:microsoft.com/office/officeart/2005/8/layout/cycle2"/>
    <dgm:cxn modelId="{3C62E6B0-5795-41D6-899D-09D04C09F973}" type="presParOf" srcId="{7B6984D6-41DF-4508-B457-4319A6ABC2A7}" destId="{7B214BEF-910D-47DD-ADA3-34755EFEF50C}" srcOrd="5" destOrd="0" presId="urn:microsoft.com/office/officeart/2005/8/layout/cycle2"/>
    <dgm:cxn modelId="{3B6BE9B0-AFC7-4CA7-874C-EE25CC7E6035}" type="presParOf" srcId="{7B214BEF-910D-47DD-ADA3-34755EFEF50C}" destId="{ED6F9D4E-06C1-43F8-8419-55CEA21D9A2A}" srcOrd="0" destOrd="0" presId="urn:microsoft.com/office/officeart/2005/8/layout/cycle2"/>
    <dgm:cxn modelId="{DF9A84A4-F9C9-4075-B715-7CF0429F65B4}" type="presParOf" srcId="{7B6984D6-41DF-4508-B457-4319A6ABC2A7}" destId="{254DAF3A-824B-4D12-9859-75F8C6797295}" srcOrd="6" destOrd="0" presId="urn:microsoft.com/office/officeart/2005/8/layout/cycle2"/>
    <dgm:cxn modelId="{54EDFD23-5843-45AA-97EC-DFEE69CC5F71}" type="presParOf" srcId="{7B6984D6-41DF-4508-B457-4319A6ABC2A7}" destId="{83149386-0076-4832-B139-1C3E19D5ED37}" srcOrd="7" destOrd="0" presId="urn:microsoft.com/office/officeart/2005/8/layout/cycle2"/>
    <dgm:cxn modelId="{9A8C59CC-AFD0-48D5-8C19-AE3F21A1CC6A}" type="presParOf" srcId="{83149386-0076-4832-B139-1C3E19D5ED37}" destId="{0DA18732-A954-410D-8080-564AD71E4408}" srcOrd="0" destOrd="0" presId="urn:microsoft.com/office/officeart/2005/8/layout/cycle2"/>
    <dgm:cxn modelId="{729101BC-F1B6-4607-8A56-33F9669B26D9}" type="presParOf" srcId="{7B6984D6-41DF-4508-B457-4319A6ABC2A7}" destId="{B14A69C2-1D12-40D4-9E19-DEEEB2DFDF14}" srcOrd="8" destOrd="0" presId="urn:microsoft.com/office/officeart/2005/8/layout/cycle2"/>
    <dgm:cxn modelId="{1B5BF2EA-89C5-4091-8348-E7F12457DBD2}" type="presParOf" srcId="{7B6984D6-41DF-4508-B457-4319A6ABC2A7}" destId="{C30BCBF4-7752-40B8-8275-6A1D76389B62}" srcOrd="9" destOrd="0" presId="urn:microsoft.com/office/officeart/2005/8/layout/cycle2"/>
    <dgm:cxn modelId="{48919AB8-A79C-4672-8F8C-2C798EF2B630}" type="presParOf" srcId="{C30BCBF4-7752-40B8-8275-6A1D76389B62}" destId="{06773000-3064-4E93-9BBB-ECE9732D7A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6A0E7-936C-4433-9FD6-D25AE6725D6B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DD2FE5-F40D-47D3-8232-80B621F3432A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13E1F-179F-4DFF-9B3D-081F5D8EA658}" type="parTrans" cxnId="{F2387FDB-2912-4B00-963C-735793C12D9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585F4-7AC0-4791-9032-7AEF0849AFB6}" type="sibTrans" cxnId="{F2387FDB-2912-4B00-963C-735793C12D9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80AE0-002A-4345-91D7-C323EE3CB736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3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খ্রিঃ ২৫ মে  (১৩০৬ ১১ই জ্যৈষ্ঠ) বর্ধমান জেলার আসানসোল মহকুমার চুরুলিয়া গ্রামে । 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5148F-8324-4DA8-9485-D60DB6F042CA}" type="parTrans" cxnId="{06C7AD4A-2C6C-4A00-9F6D-2F80278562F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73A55-6EAF-4710-B6DC-C249C63DD766}" type="sibTrans" cxnId="{06C7AD4A-2C6C-4A00-9F6D-2F80278562F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ED276-FBFF-46AB-92D5-4C5B7FE66FBF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bn-IN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 /সম্মাননাঃ </a:t>
          </a:r>
        </a:p>
        <a:p>
          <a:r>
            <a:rPr lang="bn-IN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 বিশ্ববিদ্যালয় প্রদত্ত ‘জগত্তারিণী স্বর্ণপদক’ এবং ভারত সরকার প্রদত্ত ‘পদ্মভূষণ’ উপাধি লাভ। 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DE0BF-5B99-413C-B801-06A5F39C19B3}" type="parTrans" cxnId="{5ED57A0F-4EAE-46AE-BEBE-B445462A02D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5CA01-4B46-4A2B-8BC7-293ED214FB2D}" type="sibTrans" cxnId="{5ED57A0F-4EAE-46AE-BEBE-B445462A02D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EC41F-9F28-4653-A7D0-88411ECCF580}">
      <dgm:prSet phldrT="[Text]" custT="1"/>
      <dgm:spPr/>
      <dgm:t>
        <a:bodyPr/>
        <a:lstStyle/>
        <a:p>
          <a:r>
            <a:rPr lang="bn-IN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</a:p>
        <a:p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ঝিঙে ফুল, অগ্নি-বীণা, বিষের বাঁশী, সাম্যবাদী, সর্বহারা ইত্যাদি ।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E2B76F-C2BE-4EBC-9A2D-3AD0527D0F5D}" type="parTrans" cxnId="{D62F70EE-7FFB-4528-A69E-C6478D137C2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8568E2-CE7B-4DBF-901E-C1DAD5F98D45}" type="sibTrans" cxnId="{D62F70EE-7FFB-4528-A69E-C6478D137C2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D53F8-3AB6-4E51-A4CA-4F3122570FFC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r>
            <a: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আগস্ট, ১৯৭৬ খ্রিঃ 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F0F2B-674C-4B05-BFE0-00531B3B68F5}" type="parTrans" cxnId="{D41374C8-ECD4-46FA-8E86-DB759099899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60B66A-D99C-4357-962E-906F03A19D85}" type="sibTrans" cxnId="{D41374C8-ECD4-46FA-8E86-DB759099899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45FB86-B9A6-4676-92C0-E63D86BAE971}">
      <dgm:prSet phldrT="[Text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bn-IN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কর্মজীবন/পেশাঃ </a:t>
          </a:r>
        </a:p>
        <a:p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লেটোর দলে,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রুটির দোকানে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সেনাবাহিনীতে,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গ্রামোফোন রেকর্ডের ব্যাবসায় ও সাহিত্য সাধনা </a:t>
          </a:r>
          <a:r>
            <a:rPr lang="bn-IN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করেন। </a:t>
          </a:r>
          <a:endParaRPr 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86DE-E75A-4563-B2C7-946E584AB471}" type="parTrans" cxnId="{C83E643F-93A3-4318-ABAB-51298542AB1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8AB85-D97C-4296-8A18-ED344B2F3CBA}" type="sibTrans" cxnId="{C83E643F-93A3-4318-ABAB-51298542AB1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FE110-C8E5-40B8-B8F1-0460498DD4EE}" type="pres">
      <dgm:prSet presAssocID="{59D6A0E7-936C-4433-9FD6-D25AE6725D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0D194-FFC1-41C4-8F13-04F7D9C88EA2}" type="pres">
      <dgm:prSet presAssocID="{B0DD2FE5-F40D-47D3-8232-80B621F3432A}" presName="centerShape" presStyleLbl="node0" presStyleIdx="0" presStyleCnt="1" custScaleX="120685" custScaleY="111762" custLinFactNeighborX="-1959" custLinFactNeighborY="1203"/>
      <dgm:spPr/>
      <dgm:t>
        <a:bodyPr/>
        <a:lstStyle/>
        <a:p>
          <a:endParaRPr lang="en-US"/>
        </a:p>
      </dgm:t>
    </dgm:pt>
    <dgm:pt modelId="{45EDF0E7-997B-4E2F-BBEC-889CCDB05C4E}" type="pres">
      <dgm:prSet presAssocID="{2555148F-8324-4DA8-9485-D60DB6F042CA}" presName="Name9" presStyleLbl="parChTrans1D2" presStyleIdx="0" presStyleCnt="5"/>
      <dgm:spPr/>
      <dgm:t>
        <a:bodyPr/>
        <a:lstStyle/>
        <a:p>
          <a:endParaRPr lang="en-US"/>
        </a:p>
      </dgm:t>
    </dgm:pt>
    <dgm:pt modelId="{5044E221-E5F8-4BD6-82E0-E81141E78EAF}" type="pres">
      <dgm:prSet presAssocID="{2555148F-8324-4DA8-9485-D60DB6F042C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E7CDDB4-7EF6-4A3E-9849-B15E50263064}" type="pres">
      <dgm:prSet presAssocID="{98C80AE0-002A-4345-91D7-C323EE3CB736}" presName="node" presStyleLbl="node1" presStyleIdx="0" presStyleCnt="5" custScaleX="266231" custScaleY="126668" custRadScaleRad="88966" custRadScaleInc="-21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37273-1AEA-4200-9286-4DC2F4507497}" type="pres">
      <dgm:prSet presAssocID="{EC3686DE-E75A-4563-B2C7-946E584AB471}" presName="Name9" presStyleLbl="parChTrans1D2" presStyleIdx="1" presStyleCnt="5"/>
      <dgm:spPr/>
      <dgm:t>
        <a:bodyPr/>
        <a:lstStyle/>
        <a:p>
          <a:endParaRPr lang="en-US"/>
        </a:p>
      </dgm:t>
    </dgm:pt>
    <dgm:pt modelId="{417815E7-A717-4A22-ABEC-F0240C32DE84}" type="pres">
      <dgm:prSet presAssocID="{EC3686DE-E75A-4563-B2C7-946E584AB47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B36C5B0-A3D7-4610-8002-BBF05AFF5197}" type="pres">
      <dgm:prSet presAssocID="{BB45FB86-B9A6-4676-92C0-E63D86BAE971}" presName="node" presStyleLbl="node1" presStyleIdx="1" presStyleCnt="5" custScaleX="259990" custScaleY="134210" custRadScaleRad="143209" custRadScaleInc="17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1D15C-6EE0-453E-944E-ED22EBD06FC2}" type="pres">
      <dgm:prSet presAssocID="{FC9DE0BF-5B99-413C-B801-06A5F39C19B3}" presName="Name9" presStyleLbl="parChTrans1D2" presStyleIdx="2" presStyleCnt="5"/>
      <dgm:spPr/>
      <dgm:t>
        <a:bodyPr/>
        <a:lstStyle/>
        <a:p>
          <a:endParaRPr lang="en-US"/>
        </a:p>
      </dgm:t>
    </dgm:pt>
    <dgm:pt modelId="{98E8D9DF-DE92-4BAF-811C-43BAE84A5C36}" type="pres">
      <dgm:prSet presAssocID="{FC9DE0BF-5B99-413C-B801-06A5F39C19B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F13A728-60BD-4EAB-AC3A-3AF3547697E6}" type="pres">
      <dgm:prSet presAssocID="{A5DED276-FBFF-46AB-92D5-4C5B7FE66FBF}" presName="node" presStyleLbl="node1" presStyleIdx="2" presStyleCnt="5" custScaleX="245472" custScaleY="139162" custRadScaleRad="166461" custRadScaleInc="-8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F3F4A-4982-463F-BCFF-700FDD9B581D}" type="pres">
      <dgm:prSet presAssocID="{E5E2B76F-C2BE-4EBC-9A2D-3AD0527D0F5D}" presName="Name9" presStyleLbl="parChTrans1D2" presStyleIdx="3" presStyleCnt="5"/>
      <dgm:spPr/>
      <dgm:t>
        <a:bodyPr/>
        <a:lstStyle/>
        <a:p>
          <a:endParaRPr lang="en-US"/>
        </a:p>
      </dgm:t>
    </dgm:pt>
    <dgm:pt modelId="{0BE23D2B-16E5-4749-B5BF-2FCEDB7CCE5C}" type="pres">
      <dgm:prSet presAssocID="{E5E2B76F-C2BE-4EBC-9A2D-3AD0527D0F5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746303-6D2E-4515-AE42-63F537C6F4EB}" type="pres">
      <dgm:prSet presAssocID="{C60EC41F-9F28-4653-A7D0-88411ECCF580}" presName="node" presStyleLbl="node1" presStyleIdx="3" presStyleCnt="5" custScaleX="245399" custScaleY="107536" custRadScaleRad="151581" custRadScaleInc="59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CC6C7-28D5-4DE1-800A-9BDB93987678}" type="pres">
      <dgm:prSet presAssocID="{8A2F0F2B-674C-4B05-BFE0-00531B3B68F5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D4A5A0-0872-4C71-9F4E-8AF393F583B5}" type="pres">
      <dgm:prSet presAssocID="{8A2F0F2B-674C-4B05-BFE0-00531B3B68F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883FD4B-1BAD-454D-B8F0-0F9AE35C4ED2}" type="pres">
      <dgm:prSet presAssocID="{D58D53F8-3AB6-4E51-A4CA-4F3122570FFC}" presName="node" presStyleLbl="node1" presStyleIdx="4" presStyleCnt="5" custScaleX="224279" custScaleY="119149" custRadScaleRad="146393" custRadScaleInc="-26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57A0F-4EAE-46AE-BEBE-B445462A02DE}" srcId="{B0DD2FE5-F40D-47D3-8232-80B621F3432A}" destId="{A5DED276-FBFF-46AB-92D5-4C5B7FE66FBF}" srcOrd="2" destOrd="0" parTransId="{FC9DE0BF-5B99-413C-B801-06A5F39C19B3}" sibTransId="{1C75CA01-4B46-4A2B-8BC7-293ED214FB2D}"/>
    <dgm:cxn modelId="{D79B2A6E-3605-4E5B-8306-46A3F7630E44}" type="presOf" srcId="{E5E2B76F-C2BE-4EBC-9A2D-3AD0527D0F5D}" destId="{0BE23D2B-16E5-4749-B5BF-2FCEDB7CCE5C}" srcOrd="1" destOrd="0" presId="urn:microsoft.com/office/officeart/2005/8/layout/radial1"/>
    <dgm:cxn modelId="{F1174E91-F272-4BF9-9C9F-8C219F379CF3}" type="presOf" srcId="{2555148F-8324-4DA8-9485-D60DB6F042CA}" destId="{45EDF0E7-997B-4E2F-BBEC-889CCDB05C4E}" srcOrd="0" destOrd="0" presId="urn:microsoft.com/office/officeart/2005/8/layout/radial1"/>
    <dgm:cxn modelId="{06C7AD4A-2C6C-4A00-9F6D-2F80278562F5}" srcId="{B0DD2FE5-F40D-47D3-8232-80B621F3432A}" destId="{98C80AE0-002A-4345-91D7-C323EE3CB736}" srcOrd="0" destOrd="0" parTransId="{2555148F-8324-4DA8-9485-D60DB6F042CA}" sibTransId="{67273A55-6EAF-4710-B6DC-C249C63DD766}"/>
    <dgm:cxn modelId="{ECE661B4-47D7-4C0C-AF82-AAD4D005408B}" type="presOf" srcId="{59D6A0E7-936C-4433-9FD6-D25AE6725D6B}" destId="{18EFE110-C8E5-40B8-B8F1-0460498DD4EE}" srcOrd="0" destOrd="0" presId="urn:microsoft.com/office/officeart/2005/8/layout/radial1"/>
    <dgm:cxn modelId="{31D294F2-52F3-488C-8648-3BB87ED437BA}" type="presOf" srcId="{FC9DE0BF-5B99-413C-B801-06A5F39C19B3}" destId="{98E8D9DF-DE92-4BAF-811C-43BAE84A5C36}" srcOrd="1" destOrd="0" presId="urn:microsoft.com/office/officeart/2005/8/layout/radial1"/>
    <dgm:cxn modelId="{F816AF12-D759-4A66-B2F8-F3E9F1C80CE5}" type="presOf" srcId="{8A2F0F2B-674C-4B05-BFE0-00531B3B68F5}" destId="{0D5CC6C7-28D5-4DE1-800A-9BDB93987678}" srcOrd="0" destOrd="0" presId="urn:microsoft.com/office/officeart/2005/8/layout/radial1"/>
    <dgm:cxn modelId="{4E92D889-8096-43BE-A9B5-95CF13C63219}" type="presOf" srcId="{D58D53F8-3AB6-4E51-A4CA-4F3122570FFC}" destId="{4883FD4B-1BAD-454D-B8F0-0F9AE35C4ED2}" srcOrd="0" destOrd="0" presId="urn:microsoft.com/office/officeart/2005/8/layout/radial1"/>
    <dgm:cxn modelId="{C83E643F-93A3-4318-ABAB-51298542AB19}" srcId="{B0DD2FE5-F40D-47D3-8232-80B621F3432A}" destId="{BB45FB86-B9A6-4676-92C0-E63D86BAE971}" srcOrd="1" destOrd="0" parTransId="{EC3686DE-E75A-4563-B2C7-946E584AB471}" sibTransId="{3FC8AB85-D97C-4296-8A18-ED344B2F3CBA}"/>
    <dgm:cxn modelId="{F2387FDB-2912-4B00-963C-735793C12D95}" srcId="{59D6A0E7-936C-4433-9FD6-D25AE6725D6B}" destId="{B0DD2FE5-F40D-47D3-8232-80B621F3432A}" srcOrd="0" destOrd="0" parTransId="{09813E1F-179F-4DFF-9B3D-081F5D8EA658}" sibTransId="{C33585F4-7AC0-4791-9032-7AEF0849AFB6}"/>
    <dgm:cxn modelId="{86B552BA-8BD9-4F39-BAD5-5D42AA9C92F8}" type="presOf" srcId="{EC3686DE-E75A-4563-B2C7-946E584AB471}" destId="{F6837273-1AEA-4200-9286-4DC2F4507497}" srcOrd="0" destOrd="0" presId="urn:microsoft.com/office/officeart/2005/8/layout/radial1"/>
    <dgm:cxn modelId="{DF3119C3-D411-4F0A-AAB1-0DE8C496DF58}" type="presOf" srcId="{C60EC41F-9F28-4653-A7D0-88411ECCF580}" destId="{61746303-6D2E-4515-AE42-63F537C6F4EB}" srcOrd="0" destOrd="0" presId="urn:microsoft.com/office/officeart/2005/8/layout/radial1"/>
    <dgm:cxn modelId="{5FBC00C8-3C7C-4991-8DE5-F008E3FCCD03}" type="presOf" srcId="{EC3686DE-E75A-4563-B2C7-946E584AB471}" destId="{417815E7-A717-4A22-ABEC-F0240C32DE84}" srcOrd="1" destOrd="0" presId="urn:microsoft.com/office/officeart/2005/8/layout/radial1"/>
    <dgm:cxn modelId="{555FA027-B475-4721-B3E3-CC476F40B9B0}" type="presOf" srcId="{A5DED276-FBFF-46AB-92D5-4C5B7FE66FBF}" destId="{2F13A728-60BD-4EAB-AC3A-3AF3547697E6}" srcOrd="0" destOrd="0" presId="urn:microsoft.com/office/officeart/2005/8/layout/radial1"/>
    <dgm:cxn modelId="{EA6F29F2-B40F-40F9-BA0F-9DFDCA39FDFC}" type="presOf" srcId="{98C80AE0-002A-4345-91D7-C323EE3CB736}" destId="{1E7CDDB4-7EF6-4A3E-9849-B15E50263064}" srcOrd="0" destOrd="0" presId="urn:microsoft.com/office/officeart/2005/8/layout/radial1"/>
    <dgm:cxn modelId="{D41374C8-ECD4-46FA-8E86-DB7590998994}" srcId="{B0DD2FE5-F40D-47D3-8232-80B621F3432A}" destId="{D58D53F8-3AB6-4E51-A4CA-4F3122570FFC}" srcOrd="4" destOrd="0" parTransId="{8A2F0F2B-674C-4B05-BFE0-00531B3B68F5}" sibTransId="{5660B66A-D99C-4357-962E-906F03A19D85}"/>
    <dgm:cxn modelId="{5DB86110-ABA6-47CA-B60E-0CC05D7B0D8C}" type="presOf" srcId="{8A2F0F2B-674C-4B05-BFE0-00531B3B68F5}" destId="{8CD4A5A0-0872-4C71-9F4E-8AF393F583B5}" srcOrd="1" destOrd="0" presId="urn:microsoft.com/office/officeart/2005/8/layout/radial1"/>
    <dgm:cxn modelId="{921F70E1-7449-40C0-A8DC-0768EDE0EBBA}" type="presOf" srcId="{B0DD2FE5-F40D-47D3-8232-80B621F3432A}" destId="{D9D0D194-FFC1-41C4-8F13-04F7D9C88EA2}" srcOrd="0" destOrd="0" presId="urn:microsoft.com/office/officeart/2005/8/layout/radial1"/>
    <dgm:cxn modelId="{9879ECA3-3435-4793-8F4A-DF8E7CCA3D7A}" type="presOf" srcId="{E5E2B76F-C2BE-4EBC-9A2D-3AD0527D0F5D}" destId="{584F3F4A-4982-463F-BCFF-700FDD9B581D}" srcOrd="0" destOrd="0" presId="urn:microsoft.com/office/officeart/2005/8/layout/radial1"/>
    <dgm:cxn modelId="{D62F70EE-7FFB-4528-A69E-C6478D137C29}" srcId="{B0DD2FE5-F40D-47D3-8232-80B621F3432A}" destId="{C60EC41F-9F28-4653-A7D0-88411ECCF580}" srcOrd="3" destOrd="0" parTransId="{E5E2B76F-C2BE-4EBC-9A2D-3AD0527D0F5D}" sibTransId="{058568E2-CE7B-4DBF-901E-C1DAD5F98D45}"/>
    <dgm:cxn modelId="{91165476-8D11-4BC9-A59B-614E7A867419}" type="presOf" srcId="{FC9DE0BF-5B99-413C-B801-06A5F39C19B3}" destId="{F251D15C-6EE0-453E-944E-ED22EBD06FC2}" srcOrd="0" destOrd="0" presId="urn:microsoft.com/office/officeart/2005/8/layout/radial1"/>
    <dgm:cxn modelId="{4A18F6AA-087B-4D6E-AE23-BC98FCB4CABE}" type="presOf" srcId="{2555148F-8324-4DA8-9485-D60DB6F042CA}" destId="{5044E221-E5F8-4BD6-82E0-E81141E78EAF}" srcOrd="1" destOrd="0" presId="urn:microsoft.com/office/officeart/2005/8/layout/radial1"/>
    <dgm:cxn modelId="{C6EDBB6A-C0D2-4BDC-B0D4-9982A8B8AA40}" type="presOf" srcId="{BB45FB86-B9A6-4676-92C0-E63D86BAE971}" destId="{8B36C5B0-A3D7-4610-8002-BBF05AFF5197}" srcOrd="0" destOrd="0" presId="urn:microsoft.com/office/officeart/2005/8/layout/radial1"/>
    <dgm:cxn modelId="{A6D4563B-2F03-40CE-8230-875683F6BDC9}" type="presParOf" srcId="{18EFE110-C8E5-40B8-B8F1-0460498DD4EE}" destId="{D9D0D194-FFC1-41C4-8F13-04F7D9C88EA2}" srcOrd="0" destOrd="0" presId="urn:microsoft.com/office/officeart/2005/8/layout/radial1"/>
    <dgm:cxn modelId="{73AC4A35-C79F-48FD-BCAA-2EE4B29B7215}" type="presParOf" srcId="{18EFE110-C8E5-40B8-B8F1-0460498DD4EE}" destId="{45EDF0E7-997B-4E2F-BBEC-889CCDB05C4E}" srcOrd="1" destOrd="0" presId="urn:microsoft.com/office/officeart/2005/8/layout/radial1"/>
    <dgm:cxn modelId="{C230B036-7978-4549-94E1-8C09D9F13A60}" type="presParOf" srcId="{45EDF0E7-997B-4E2F-BBEC-889CCDB05C4E}" destId="{5044E221-E5F8-4BD6-82E0-E81141E78EAF}" srcOrd="0" destOrd="0" presId="urn:microsoft.com/office/officeart/2005/8/layout/radial1"/>
    <dgm:cxn modelId="{C803A38C-EFDB-49ED-8D58-C985C08BEB9B}" type="presParOf" srcId="{18EFE110-C8E5-40B8-B8F1-0460498DD4EE}" destId="{1E7CDDB4-7EF6-4A3E-9849-B15E50263064}" srcOrd="2" destOrd="0" presId="urn:microsoft.com/office/officeart/2005/8/layout/radial1"/>
    <dgm:cxn modelId="{946030A5-3B5F-42E0-BF14-4C60661A2A8C}" type="presParOf" srcId="{18EFE110-C8E5-40B8-B8F1-0460498DD4EE}" destId="{F6837273-1AEA-4200-9286-4DC2F4507497}" srcOrd="3" destOrd="0" presId="urn:microsoft.com/office/officeart/2005/8/layout/radial1"/>
    <dgm:cxn modelId="{92091394-420C-4AB7-9681-0B02D96B5D3C}" type="presParOf" srcId="{F6837273-1AEA-4200-9286-4DC2F4507497}" destId="{417815E7-A717-4A22-ABEC-F0240C32DE84}" srcOrd="0" destOrd="0" presId="urn:microsoft.com/office/officeart/2005/8/layout/radial1"/>
    <dgm:cxn modelId="{AFBFC679-6A0D-4E32-94B7-69BC3D9F99F2}" type="presParOf" srcId="{18EFE110-C8E5-40B8-B8F1-0460498DD4EE}" destId="{8B36C5B0-A3D7-4610-8002-BBF05AFF5197}" srcOrd="4" destOrd="0" presId="urn:microsoft.com/office/officeart/2005/8/layout/radial1"/>
    <dgm:cxn modelId="{DABC3C38-9C1B-4806-9D16-DAF5B5AFBFE0}" type="presParOf" srcId="{18EFE110-C8E5-40B8-B8F1-0460498DD4EE}" destId="{F251D15C-6EE0-453E-944E-ED22EBD06FC2}" srcOrd="5" destOrd="0" presId="urn:microsoft.com/office/officeart/2005/8/layout/radial1"/>
    <dgm:cxn modelId="{A48331F9-D4EC-48EB-A13A-BFC12F8CC889}" type="presParOf" srcId="{F251D15C-6EE0-453E-944E-ED22EBD06FC2}" destId="{98E8D9DF-DE92-4BAF-811C-43BAE84A5C36}" srcOrd="0" destOrd="0" presId="urn:microsoft.com/office/officeart/2005/8/layout/radial1"/>
    <dgm:cxn modelId="{31C24B76-C4DF-4960-AFDB-BE727E8A4D09}" type="presParOf" srcId="{18EFE110-C8E5-40B8-B8F1-0460498DD4EE}" destId="{2F13A728-60BD-4EAB-AC3A-3AF3547697E6}" srcOrd="6" destOrd="0" presId="urn:microsoft.com/office/officeart/2005/8/layout/radial1"/>
    <dgm:cxn modelId="{5CDA7198-8991-4E51-BEC5-93EB0E45A469}" type="presParOf" srcId="{18EFE110-C8E5-40B8-B8F1-0460498DD4EE}" destId="{584F3F4A-4982-463F-BCFF-700FDD9B581D}" srcOrd="7" destOrd="0" presId="urn:microsoft.com/office/officeart/2005/8/layout/radial1"/>
    <dgm:cxn modelId="{7B8D9F2A-76C0-4723-95D7-F13F1A313919}" type="presParOf" srcId="{584F3F4A-4982-463F-BCFF-700FDD9B581D}" destId="{0BE23D2B-16E5-4749-B5BF-2FCEDB7CCE5C}" srcOrd="0" destOrd="0" presId="urn:microsoft.com/office/officeart/2005/8/layout/radial1"/>
    <dgm:cxn modelId="{C5651DF8-6735-4E06-95BF-515FF12E2174}" type="presParOf" srcId="{18EFE110-C8E5-40B8-B8F1-0460498DD4EE}" destId="{61746303-6D2E-4515-AE42-63F537C6F4EB}" srcOrd="8" destOrd="0" presId="urn:microsoft.com/office/officeart/2005/8/layout/radial1"/>
    <dgm:cxn modelId="{E2DE24A0-FCA5-45BE-A61D-F0CA8C421362}" type="presParOf" srcId="{18EFE110-C8E5-40B8-B8F1-0460498DD4EE}" destId="{0D5CC6C7-28D5-4DE1-800A-9BDB93987678}" srcOrd="9" destOrd="0" presId="urn:microsoft.com/office/officeart/2005/8/layout/radial1"/>
    <dgm:cxn modelId="{CDF13A75-33E0-4CC3-AEC2-973DC15409A3}" type="presParOf" srcId="{0D5CC6C7-28D5-4DE1-800A-9BDB93987678}" destId="{8CD4A5A0-0872-4C71-9F4E-8AF393F583B5}" srcOrd="0" destOrd="0" presId="urn:microsoft.com/office/officeart/2005/8/layout/radial1"/>
    <dgm:cxn modelId="{9DCD96E9-3525-45B3-95E3-F40422B27D82}" type="presParOf" srcId="{18EFE110-C8E5-40B8-B8F1-0460498DD4EE}" destId="{4883FD4B-1BAD-454D-B8F0-0F9AE35C4ED2}" srcOrd="10" destOrd="0" presId="urn:microsoft.com/office/officeart/2005/8/layout/radial1"/>
  </dgm:cxnLst>
  <dgm:bg>
    <a:solidFill>
      <a:schemeClr val="tx1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90C9-3C94-4056-9129-FE95212D576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C2B4-F563-4CD8-877B-8495DD346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9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8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5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7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A0C1-6595-4969-A75D-CC87598F43D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EF7C-BBD5-4EA8-A648-FA86922D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6" y="103239"/>
            <a:ext cx="11371384" cy="6630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876" y="103239"/>
            <a:ext cx="41788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/>
              </a:rPr>
              <a:t>স্বাগতম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802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0C3B30-B82B-46EB-9842-38855E1A5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19"/>
            <a:ext cx="11215247" cy="6238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2769" y="0"/>
            <a:ext cx="3821723" cy="10181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আর্দ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6" y="1041085"/>
            <a:ext cx="10205472" cy="581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06068" y="0"/>
            <a:ext cx="7810768" cy="113713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</a:rPr>
              <a:t>সরব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034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1289957"/>
            <a:ext cx="10550770" cy="405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380509" y="0"/>
            <a:ext cx="6289964" cy="128995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8123" y="5345723"/>
            <a:ext cx="9694985" cy="15122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 না ও অলকায়’—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দ্বারা কী বোঝানো হয়েছে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73" y="49976"/>
            <a:ext cx="4922449" cy="3221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5185" y="1368390"/>
            <a:ext cx="2092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solidFill>
                  <a:srgbClr val="00B050"/>
                </a:solidFill>
                <a:latin typeface="79phoNikoshBAN"/>
              </a:rPr>
              <a:t>ঝিঙে ফুল</a:t>
            </a:r>
            <a:endParaRPr lang="en-US" sz="3200" dirty="0">
              <a:solidFill>
                <a:srgbClr val="00B050"/>
              </a:solidFill>
              <a:latin typeface="79pho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3708" y="1429946"/>
            <a:ext cx="2810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chemeClr val="accent6">
                    <a:lumMod val="50000"/>
                  </a:schemeClr>
                </a:solidFill>
                <a:latin typeface="solaimanlipi"/>
              </a:rPr>
              <a:t>ঝিঙে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olaimanlipi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olaimanlipi"/>
              </a:rPr>
              <a:t>সবজির</a:t>
            </a:r>
            <a:r>
              <a:rPr lang="as-IN" sz="2400" b="1" dirty="0" smtClean="0">
                <a:solidFill>
                  <a:schemeClr val="accent6">
                    <a:lumMod val="50000"/>
                  </a:schemeClr>
                </a:solidFill>
                <a:latin typeface="solaimanlipi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solaimanlipi"/>
              </a:rPr>
              <a:t>ফুল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490" y="4909831"/>
            <a:ext cx="2607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রংঙের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solaimanlipi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5185" y="4971386"/>
            <a:ext cx="212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solaimanlipi"/>
              </a:rPr>
              <a:t>ফিরোজিয়া</a:t>
            </a:r>
            <a:r>
              <a:rPr lang="en-US" b="1" dirty="0" smtClean="0">
                <a:solidFill>
                  <a:srgbClr val="008000"/>
                </a:solidFill>
                <a:latin typeface="solaimanlipi"/>
              </a:rPr>
              <a:t> </a:t>
            </a:r>
            <a:endParaRPr lang="en-US" dirty="0"/>
          </a:p>
        </p:txBody>
      </p:sp>
      <p:sp>
        <p:nvSpPr>
          <p:cNvPr id="4" name="AutoShape 2" descr="Jamdani Brand - ফিরোজা রং....🙂 পুরো শাড়িত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121" y="3294986"/>
            <a:ext cx="492244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905" y="809914"/>
            <a:ext cx="3143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জাফরানি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solidFill>
                  <a:srgbClr val="0070C0"/>
                </a:solidFill>
                <a:latin typeface="solaimanlipi"/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906" y="4605031"/>
            <a:ext cx="1856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solidFill>
                  <a:srgbClr val="0070C0"/>
                </a:solidFill>
                <a:latin typeface="solaimanlipi"/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7342" y="809914"/>
            <a:ext cx="3115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জাফরান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রংঙের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92D050"/>
                </a:solidFill>
                <a:latin typeface="solaimanlipi"/>
              </a:rPr>
              <a:t> 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7342" y="4605031"/>
            <a:ext cx="3143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পাটাতন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smtClean="0">
                <a:solidFill>
                  <a:srgbClr val="002060"/>
                </a:solidFill>
                <a:latin typeface="solaimanlipi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61" y="654660"/>
            <a:ext cx="4642408" cy="2897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961" y="3707346"/>
            <a:ext cx="4642408" cy="30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1" y="970939"/>
            <a:ext cx="7131359" cy="42057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8901" y="0"/>
            <a:ext cx="6899563" cy="10832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7993" y="4970935"/>
            <a:ext cx="7444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5497" y="0"/>
            <a:ext cx="5475045" cy="104818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1" y="1048189"/>
            <a:ext cx="7862483" cy="414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95434" y="4886496"/>
            <a:ext cx="7655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সরুপ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9369" y="5486660"/>
            <a:ext cx="716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2414" y="0"/>
            <a:ext cx="5618689" cy="105328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মূল্যয়ন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38" t="1322" b="37"/>
          <a:stretch/>
        </p:blipFill>
        <p:spPr>
          <a:xfrm>
            <a:off x="2321169" y="1053287"/>
            <a:ext cx="7608277" cy="55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66643" y="890115"/>
            <a:ext cx="4586893" cy="997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7" y="242047"/>
            <a:ext cx="3946040" cy="2500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7508" y="3139528"/>
            <a:ext cx="983566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</a:t>
            </a:r>
            <a:r>
              <a:rPr lang="as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as-IN" sz="6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 </a:t>
            </a:r>
            <a:r>
              <a:rPr lang="as-IN" sz="6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854543" cy="67763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690" y="-293914"/>
            <a:ext cx="39946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75535" y="556847"/>
            <a:ext cx="6217481" cy="9906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553" y="1603015"/>
            <a:ext cx="7558745" cy="437499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আমির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হোসেন</a:t>
            </a:r>
            <a:endParaRPr lang="bn-IN" sz="6600" b="1" dirty="0" smtClean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4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b="1" i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6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মদিনাতুল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উলুম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ইসলামিয়া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মাদরাসা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79hossainamir@gmail.com</a:t>
            </a:r>
            <a:r>
              <a:rPr lang="en-US" sz="44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b="1" i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ফোনঃ ০১৭১৪-৩১৫৭৭২</a:t>
            </a:r>
            <a:endParaRPr lang="en-US" sz="44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r="2831"/>
          <a:stretch/>
        </p:blipFill>
        <p:spPr>
          <a:xfrm>
            <a:off x="8237698" y="1547447"/>
            <a:ext cx="3645877" cy="36784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39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5328" y="80232"/>
            <a:ext cx="5192485" cy="14358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/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3675" y="1670534"/>
            <a:ext cx="6525986" cy="408900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ষষ্ট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-</a:t>
            </a:r>
            <a:r>
              <a:rPr lang="bn-BD" sz="6000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শ্রেণি </a:t>
            </a:r>
          </a:p>
          <a:p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বাংলা প্রথম পত্র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/>
              </a:rPr>
              <a:t>সময়ঃ ৪০মিনিট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NikoshBAN"/>
              </a:rPr>
              <a:t>01</a:t>
            </a:r>
            <a:r>
              <a:rPr lang="bn-BD" sz="4800" b="1" dirty="0" smtClean="0">
                <a:solidFill>
                  <a:schemeClr val="tx1"/>
                </a:solidFill>
                <a:latin typeface="NikoshBAN"/>
              </a:rPr>
              <a:t>/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10</a:t>
            </a:r>
            <a:r>
              <a:rPr lang="bn-BD" sz="4800" b="1" dirty="0" smtClean="0">
                <a:solidFill>
                  <a:schemeClr val="tx1"/>
                </a:solidFill>
                <a:latin typeface="NikoshBAN"/>
              </a:rPr>
              <a:t>/২০</a:t>
            </a:r>
            <a:r>
              <a:rPr lang="en-US" sz="4800" b="1" dirty="0" smtClean="0">
                <a:solidFill>
                  <a:schemeClr val="tx1"/>
                </a:solidFill>
                <a:latin typeface="NikoshBAN"/>
              </a:rPr>
              <a:t>২০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22" y="1745823"/>
            <a:ext cx="3598985" cy="40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71" y="0"/>
            <a:ext cx="5459505" cy="2883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8" t="2755" r="2418" b="3822"/>
          <a:stretch/>
        </p:blipFill>
        <p:spPr>
          <a:xfrm>
            <a:off x="6078071" y="3146724"/>
            <a:ext cx="5459505" cy="2873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78" y="95784"/>
            <a:ext cx="5199240" cy="2870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78" y="3146724"/>
            <a:ext cx="5199241" cy="28735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5888" y="5917046"/>
            <a:ext cx="5161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3735"/>
          <a:stretch/>
        </p:blipFill>
        <p:spPr>
          <a:xfrm>
            <a:off x="1327995" y="862273"/>
            <a:ext cx="9364586" cy="583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64357" y="0"/>
            <a:ext cx="932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1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8431" y="0"/>
            <a:ext cx="7991942" cy="79397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ভিডিও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মনোযোগ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দেখো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</a:rPr>
              <a:t>শুনো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2" name="ঝিঙে ফুল ~ কাজী নজরুল ইসলাম _ Jhinge Phul ~ Kazi Nazrul Islam _ Arif Shamsul ( 720 X 1280 )[5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309" y="793972"/>
            <a:ext cx="10152185" cy="51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5123" y="1592826"/>
            <a:ext cx="10067108" cy="4635867"/>
            <a:chOff x="2046275" y="67990"/>
            <a:chExt cx="5732585" cy="5083183"/>
          </a:xfrm>
        </p:grpSpPr>
        <p:sp>
          <p:nvSpPr>
            <p:cNvPr id="3" name="Rounded Rectangle 2"/>
            <p:cNvSpPr/>
            <p:nvPr/>
          </p:nvSpPr>
          <p:spPr>
            <a:xfrm>
              <a:off x="2210079" y="67990"/>
              <a:ext cx="5568781" cy="8909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i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শিক্ষাথীরা......</a:t>
              </a:r>
              <a:endParaRPr lang="en-US" sz="44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46275" y="4589517"/>
              <a:ext cx="5732585" cy="561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প্রকৃতি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প্রেমের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মমত্ববোধ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ব্যাখ্যা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পারবে</a:t>
              </a:r>
              <a:r>
                <a:rPr lang="en-US" sz="54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  <a:cs typeface="NikoshBAN" panose="02000000000000000000" pitchFamily="2" charset="0"/>
                </a:rPr>
                <a:t>;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/>
                </a:rPr>
                <a:t>  </a:t>
              </a:r>
              <a:endParaRPr lang="en-US" sz="2000" b="1" dirty="0">
                <a:solidFill>
                  <a:srgbClr val="7030A0"/>
                </a:solidFill>
                <a:latin typeface="NikoshBAN" panose="0200000000000000000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6275" y="2312442"/>
              <a:ext cx="5732585" cy="5210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6275" y="3444233"/>
              <a:ext cx="5732585" cy="5898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endPara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6538208"/>
              </p:ext>
            </p:extLst>
          </p:nvPr>
        </p:nvGraphicFramePr>
        <p:xfrm>
          <a:off x="1039160" y="-124168"/>
          <a:ext cx="10016197" cy="659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এস ওয়াজেদ আলী (১৮৯০-১৯৫১) | পদ্ম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6944" t="-1124" r="27968" b="5558"/>
          <a:stretch/>
        </p:blipFill>
        <p:spPr>
          <a:xfrm>
            <a:off x="5153028" y="1997355"/>
            <a:ext cx="1788459" cy="2142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6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653" y="-71437"/>
            <a:ext cx="5462336" cy="104458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5625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188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188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188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188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6188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625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9971425"/>
              </p:ext>
            </p:extLst>
          </p:nvPr>
        </p:nvGraphicFramePr>
        <p:xfrm>
          <a:off x="595312" y="785813"/>
          <a:ext cx="10929938" cy="5806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542328" y="4752473"/>
            <a:ext cx="3035906" cy="709863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460" tIns="44230" rIns="88460" bIns="44230" rtlCol="0" anchor="ctr"/>
          <a:lstStyle/>
          <a:p>
            <a:pPr algn="ctr"/>
            <a:r>
              <a:rPr lang="bn-IN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337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0D194-FFC1-41C4-8F13-04F7D9C88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D9D0D194-FFC1-41C4-8F13-04F7D9C88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DF0E7-997B-4E2F-BBEC-889CCDB05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5EDF0E7-997B-4E2F-BBEC-889CCDB05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CDDB4-7EF6-4A3E-9849-B15E50263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1E7CDDB4-7EF6-4A3E-9849-B15E50263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837273-1AEA-4200-9286-4DC2F450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6837273-1AEA-4200-9286-4DC2F4507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36C5B0-A3D7-4610-8002-BBF05AFF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8B36C5B0-A3D7-4610-8002-BBF05AFF5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1D15C-6EE0-453E-944E-ED22EBD0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F251D15C-6EE0-453E-944E-ED22EBD0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3A728-60BD-4EAB-AC3A-3AF354769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2F13A728-60BD-4EAB-AC3A-3AF354769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4F3F4A-4982-463F-BCFF-700FDD9B5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584F3F4A-4982-463F-BCFF-700FDD9B5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746303-6D2E-4515-AE42-63F537C6F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61746303-6D2E-4515-AE42-63F537C6F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CC6C7-28D5-4DE1-800A-9BDB93987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0D5CC6C7-28D5-4DE1-800A-9BDB93987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83FD4B-1BAD-454D-B8F0-0F9AE35C4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4883FD4B-1BAD-454D-B8F0-0F9AE35C4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248</Words>
  <Application>Microsoft Office PowerPoint</Application>
  <PresentationFormat>Widescreen</PresentationFormat>
  <Paragraphs>65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79phoNikoshBAN</vt:lpstr>
      <vt:lpstr>Arial</vt:lpstr>
      <vt:lpstr>Calibri</vt:lpstr>
      <vt:lpstr>Calibri Light</vt:lpstr>
      <vt:lpstr>Nikosh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Amir Hossain</dc:creator>
  <cp:lastModifiedBy>Microsoft account</cp:lastModifiedBy>
  <cp:revision>553</cp:revision>
  <dcterms:created xsi:type="dcterms:W3CDTF">2019-04-06T13:49:16Z</dcterms:created>
  <dcterms:modified xsi:type="dcterms:W3CDTF">2020-10-01T06:38:38Z</dcterms:modified>
</cp:coreProperties>
</file>