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8" r:id="rId2"/>
    <p:sldId id="274" r:id="rId3"/>
    <p:sldId id="261" r:id="rId4"/>
    <p:sldId id="263" r:id="rId5"/>
    <p:sldId id="259" r:id="rId6"/>
    <p:sldId id="267" r:id="rId7"/>
    <p:sldId id="272" r:id="rId8"/>
    <p:sldId id="27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2AF0-62FC-482E-97E9-1BEB7FB4A167}" type="datetimeFigureOut">
              <a:rPr lang="en-US" smtClean="0"/>
              <a:pPr/>
              <a:t>8/17/2019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E490-84F4-4FC2-953F-8878BD464E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2AF0-62FC-482E-97E9-1BEB7FB4A167}" type="datetimeFigureOut">
              <a:rPr lang="en-US" smtClean="0"/>
              <a:pPr/>
              <a:t>8/17/2019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E490-84F4-4FC2-953F-8878BD464E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2AF0-62FC-482E-97E9-1BEB7FB4A167}" type="datetimeFigureOut">
              <a:rPr lang="en-US" smtClean="0"/>
              <a:pPr/>
              <a:t>8/17/2019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E490-84F4-4FC2-953F-8878BD464E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2AF0-62FC-482E-97E9-1BEB7FB4A167}" type="datetimeFigureOut">
              <a:rPr lang="en-US" smtClean="0"/>
              <a:pPr/>
              <a:t>8/17/2019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E490-84F4-4FC2-953F-8878BD464E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2AF0-62FC-482E-97E9-1BEB7FB4A167}" type="datetimeFigureOut">
              <a:rPr lang="en-US" smtClean="0"/>
              <a:pPr/>
              <a:t>8/17/2019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E490-84F4-4FC2-953F-8878BD464E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2AF0-62FC-482E-97E9-1BEB7FB4A167}" type="datetimeFigureOut">
              <a:rPr lang="en-US" smtClean="0"/>
              <a:pPr/>
              <a:t>8/17/2019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E490-84F4-4FC2-953F-8878BD464E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2AF0-62FC-482E-97E9-1BEB7FB4A167}" type="datetimeFigureOut">
              <a:rPr lang="en-US" smtClean="0"/>
              <a:pPr/>
              <a:t>8/17/2019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E490-84F4-4FC2-953F-8878BD464E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2AF0-62FC-482E-97E9-1BEB7FB4A167}" type="datetimeFigureOut">
              <a:rPr lang="en-US" smtClean="0"/>
              <a:pPr/>
              <a:t>8/17/2019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E490-84F4-4FC2-953F-8878BD464E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2AF0-62FC-482E-97E9-1BEB7FB4A167}" type="datetimeFigureOut">
              <a:rPr lang="en-US" smtClean="0"/>
              <a:pPr/>
              <a:t>8/17/2019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E490-84F4-4FC2-953F-8878BD464E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2AF0-62FC-482E-97E9-1BEB7FB4A167}" type="datetimeFigureOut">
              <a:rPr lang="en-US" smtClean="0"/>
              <a:pPr/>
              <a:t>8/17/2019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E490-84F4-4FC2-953F-8878BD464E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2AF0-62FC-482E-97E9-1BEB7FB4A167}" type="datetimeFigureOut">
              <a:rPr lang="en-US" smtClean="0"/>
              <a:pPr/>
              <a:t>8/17/2019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E490-84F4-4FC2-953F-8878BD464E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42AF0-62FC-482E-97E9-1BEB7FB4A167}" type="datetimeFigureOut">
              <a:rPr lang="en-US" smtClean="0"/>
              <a:pPr/>
              <a:t>8/17/2019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2E490-84F4-4FC2-953F-8878BD464E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6765" y="2286001"/>
            <a:ext cx="2599198" cy="21216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>
            <a:off x="3101075" y="1028700"/>
            <a:ext cx="447880" cy="8309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950" b="1" dirty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49015" y="1029638"/>
            <a:ext cx="406201" cy="8309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950" b="1" dirty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381779" y="1028700"/>
            <a:ext cx="713978" cy="8309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950" b="1" dirty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86639" y="1028700"/>
            <a:ext cx="693138" cy="8309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950" b="1" dirty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414735" y="1029638"/>
            <a:ext cx="568104" cy="8309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950" b="1" dirty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942106" y="1029638"/>
            <a:ext cx="475131" cy="8309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950" b="1" dirty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672825" y="1028700"/>
            <a:ext cx="447880" cy="8309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950" b="1" dirty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3842448"/>
            <a:ext cx="4891712" cy="1916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b="1" i="1" kern="0" dirty="0">
                <a:solidFill>
                  <a:sysClr val="windowText" lastClr="000000"/>
                </a:solidFill>
              </a:rPr>
              <a:t>     MD. SHAH ALOM</a:t>
            </a:r>
          </a:p>
          <a:p>
            <a:pPr lvl="0" algn="ctr">
              <a:defRPr/>
            </a:pPr>
            <a:r>
              <a:rPr lang="en-US" b="1" i="1" kern="0" dirty="0">
                <a:solidFill>
                  <a:sysClr val="windowText" lastClr="000000"/>
                </a:solidFill>
              </a:rPr>
              <a:t>ASSISTANT TEACHER ICT</a:t>
            </a:r>
          </a:p>
          <a:p>
            <a:pPr lvl="0" algn="ctr">
              <a:defRPr/>
            </a:pPr>
            <a:r>
              <a:rPr lang="en-US" b="1" i="1" kern="0" dirty="0">
                <a:solidFill>
                  <a:sysClr val="windowText" lastClr="000000"/>
                </a:solidFill>
              </a:rPr>
              <a:t>JURANPUR KARIMUNNESA HIGH SCHOOL</a:t>
            </a:r>
          </a:p>
          <a:p>
            <a:pPr lvl="0" algn="ctr">
              <a:defRPr/>
            </a:pPr>
            <a:r>
              <a:rPr lang="en-US" b="1" i="1" kern="0" dirty="0">
                <a:solidFill>
                  <a:sysClr val="windowText" lastClr="000000"/>
                </a:solidFill>
              </a:rPr>
              <a:t>DAUDKANDI , COMILLA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114550" y="1847420"/>
            <a:ext cx="3657600" cy="43858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en-US" sz="2400" b="1" kern="0" dirty="0">
                <a:ln w="1905"/>
                <a:gradFill>
                  <a:gsLst>
                    <a:gs pos="0">
                      <a:srgbClr val="FEA022">
                        <a:shade val="20000"/>
                        <a:satMod val="200000"/>
                      </a:srgbClr>
                    </a:gs>
                    <a:gs pos="78000">
                      <a:srgbClr val="FEA022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EA022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INTRODUCTION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143500" y="2857500"/>
            <a:ext cx="0" cy="1943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355" y="2661938"/>
            <a:ext cx="1143000" cy="145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755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0"/>
            <a:ext cx="8610600" cy="5486400"/>
          </a:xfr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i="1" u="sng" dirty="0" smtClean="0">
                <a:solidFill>
                  <a:schemeClr val="tx1"/>
                </a:solidFill>
              </a:rPr>
              <a:t>Home Work (Handwriting):</a:t>
            </a:r>
            <a:r>
              <a:rPr lang="en-US" sz="4000" b="1" i="1" dirty="0" smtClean="0">
                <a:solidFill>
                  <a:schemeClr val="tx1"/>
                </a:solidFill>
              </a:rPr>
              <a:t/>
            </a:r>
            <a:br>
              <a:rPr lang="en-US" sz="4000" b="1" i="1" dirty="0" smtClean="0">
                <a:solidFill>
                  <a:schemeClr val="tx1"/>
                </a:solidFill>
              </a:rPr>
            </a:br>
            <a:r>
              <a:rPr lang="en-US" sz="4000" b="1" i="1" dirty="0" smtClean="0">
                <a:solidFill>
                  <a:schemeClr val="tx1"/>
                </a:solidFill>
              </a:rPr>
              <a:t/>
            </a:r>
            <a:br>
              <a:rPr lang="en-US" sz="4000" b="1" i="1" dirty="0" smtClean="0">
                <a:solidFill>
                  <a:schemeClr val="tx1"/>
                </a:solidFill>
              </a:rPr>
            </a:br>
            <a:r>
              <a:rPr lang="en-US" sz="4000" b="1" i="1" dirty="0" smtClean="0">
                <a:solidFill>
                  <a:schemeClr val="tx1"/>
                </a:solidFill>
              </a:rPr>
              <a:t>Write a dialogue between a buyer &amp; a seller on buying a Panjabi.</a:t>
            </a:r>
            <a:endParaRPr lang="en-US" sz="4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13800" i="1" dirty="0" smtClean="0">
                <a:solidFill>
                  <a:schemeClr val="tx1"/>
                </a:solidFill>
              </a:rPr>
              <a:t>Good Bye</a:t>
            </a:r>
            <a:endParaRPr lang="en-US" sz="138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at the pictures and discuss</a:t>
            </a:r>
            <a:endParaRPr lang="en-US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1" name="Picture 7" descr="C:\Users\RGH\Desktop\liton -picture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038600"/>
            <a:ext cx="2400300" cy="2514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35" name="Picture 11" descr="C:\Users\RGH\Desktop\liton -picture\file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231634"/>
            <a:ext cx="2400301" cy="24259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37" name="Picture 13" descr="C:\Users\RGH\Desktop\liton -picture\images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038600"/>
            <a:ext cx="2385552" cy="2514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7" name="Picture 3" descr="C:\Users\RGH\Desktop\liton -picture\mens-polo-t-shirt-106248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351" y="1187245"/>
            <a:ext cx="2438401" cy="25465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206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962"/>
            </a:avLst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16515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202362"/>
          </a:xfrm>
          <a:solidFill>
            <a:schemeClr val="bg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6000" i="1" dirty="0" smtClean="0">
                <a:solidFill>
                  <a:schemeClr val="tx1"/>
                </a:solidFill>
              </a:rPr>
              <a:t>       </a:t>
            </a:r>
            <a:r>
              <a:rPr lang="en-US" sz="5400" b="1" i="1" u="sng" dirty="0" smtClean="0">
                <a:solidFill>
                  <a:schemeClr val="tx1"/>
                </a:solidFill>
              </a:rPr>
              <a:t>Learning out comes</a:t>
            </a:r>
            <a:r>
              <a:rPr lang="en-US" sz="3600" b="1" i="1" dirty="0" smtClean="0">
                <a:solidFill>
                  <a:schemeClr val="tx1"/>
                </a:solidFill>
              </a:rPr>
              <a:t/>
            </a:r>
            <a:br>
              <a:rPr lang="en-US" sz="3600" b="1" i="1" dirty="0" smtClean="0">
                <a:solidFill>
                  <a:schemeClr val="tx1"/>
                </a:solidFill>
              </a:rPr>
            </a:br>
            <a:r>
              <a:rPr lang="en-US" sz="3600" i="1" dirty="0" smtClean="0">
                <a:solidFill>
                  <a:schemeClr val="tx1"/>
                </a:solidFill>
              </a:rPr>
              <a:t>After completing the lesson students will be able to-</a:t>
            </a:r>
            <a:br>
              <a:rPr lang="en-US" sz="3600" i="1" dirty="0" smtClean="0">
                <a:solidFill>
                  <a:schemeClr val="tx1"/>
                </a:solidFill>
              </a:rPr>
            </a:br>
            <a:r>
              <a:rPr lang="en-US" sz="3600" i="1" dirty="0" smtClean="0">
                <a:solidFill>
                  <a:schemeClr val="tx1"/>
                </a:solidFill>
              </a:rPr>
              <a:t>1. Read and understand conversations.</a:t>
            </a:r>
            <a:br>
              <a:rPr lang="en-US" sz="3600" i="1" dirty="0" smtClean="0">
                <a:solidFill>
                  <a:schemeClr val="tx1"/>
                </a:solidFill>
              </a:rPr>
            </a:br>
            <a:r>
              <a:rPr lang="en-US" sz="3600" i="1" dirty="0" smtClean="0">
                <a:solidFill>
                  <a:schemeClr val="tx1"/>
                </a:solidFill>
              </a:rPr>
              <a:t>2. Use the words- trouser, jacket, saree, pant, cap, polo shirt, frock, jeans, T-shirt, salwar.</a:t>
            </a:r>
            <a:br>
              <a:rPr lang="en-US" sz="3600" i="1" dirty="0" smtClean="0">
                <a:solidFill>
                  <a:schemeClr val="tx1"/>
                </a:solidFill>
              </a:rPr>
            </a:br>
            <a:r>
              <a:rPr lang="en-US" sz="3600" i="1" dirty="0" smtClean="0">
                <a:solidFill>
                  <a:schemeClr val="tx1"/>
                </a:solidFill>
              </a:rPr>
              <a:t>3.Ask and answer questions on dressing.</a:t>
            </a:r>
            <a:endParaRPr lang="en-US" sz="3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354762"/>
          </a:xfrm>
          <a:solidFill>
            <a:schemeClr val="bg1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i="1" u="sng" dirty="0" smtClean="0">
                <a:solidFill>
                  <a:schemeClr val="tx1"/>
                </a:solidFill>
              </a:rPr>
              <a:t>Teaching -Learning Activities 1</a:t>
            </a:r>
            <a:br>
              <a:rPr lang="en-US" i="1" u="sng" dirty="0" smtClean="0">
                <a:solidFill>
                  <a:schemeClr val="tx1"/>
                </a:solidFill>
              </a:rPr>
            </a:br>
            <a:r>
              <a:rPr lang="en-US" sz="3600" b="1" i="1" dirty="0" smtClean="0">
                <a:solidFill>
                  <a:schemeClr val="tx1"/>
                </a:solidFill>
              </a:rPr>
              <a:t/>
            </a:r>
            <a:br>
              <a:rPr lang="en-US" sz="3600" b="1" i="1" dirty="0" smtClean="0">
                <a:solidFill>
                  <a:schemeClr val="tx1"/>
                </a:solidFill>
              </a:rPr>
            </a:br>
            <a:r>
              <a:rPr lang="en-US" sz="3600" i="1" dirty="0" smtClean="0">
                <a:solidFill>
                  <a:schemeClr val="tx1"/>
                </a:solidFill>
              </a:rPr>
              <a:t>Pair work: - Practicing conversation between      two students from text book.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962"/>
            </a:avLst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90600" y="2438400"/>
            <a:ext cx="6858000" cy="41148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90599" y="381000"/>
            <a:ext cx="6934201" cy="1905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i="1" u="sng" dirty="0" smtClean="0">
                <a:solidFill>
                  <a:schemeClr val="tx1"/>
                </a:solidFill>
              </a:rPr>
              <a:t>Teaching-Learning </a:t>
            </a:r>
            <a:r>
              <a:rPr lang="en-US" sz="4400" i="1" u="sng" dirty="0">
                <a:solidFill>
                  <a:schemeClr val="tx1"/>
                </a:solidFill>
              </a:rPr>
              <a:t>Activities </a:t>
            </a:r>
            <a:r>
              <a:rPr lang="en-US" sz="4400" i="1" u="sng" dirty="0" smtClean="0">
                <a:solidFill>
                  <a:schemeClr val="tx1"/>
                </a:solidFill>
              </a:rPr>
              <a:t>2</a:t>
            </a:r>
            <a:endParaRPr lang="en-US" sz="2000" b="1" i="1" dirty="0" smtClean="0">
              <a:solidFill>
                <a:schemeClr val="tx1"/>
              </a:solidFill>
            </a:endParaRPr>
          </a:p>
          <a:p>
            <a:pPr algn="ctr"/>
            <a:endParaRPr lang="en-US" sz="2000" b="1" i="1" dirty="0" smtClean="0">
              <a:solidFill>
                <a:schemeClr val="tx1"/>
              </a:solidFill>
            </a:endParaRPr>
          </a:p>
          <a:p>
            <a:pPr algn="ctr"/>
            <a:r>
              <a:rPr lang="en-US" sz="2800" i="1" dirty="0" smtClean="0">
                <a:solidFill>
                  <a:schemeClr val="tx1"/>
                </a:solidFill>
              </a:rPr>
              <a:t>Look </a:t>
            </a:r>
            <a:r>
              <a:rPr lang="en-US" sz="2800" i="1" dirty="0">
                <a:solidFill>
                  <a:schemeClr val="tx1"/>
                </a:solidFill>
              </a:rPr>
              <a:t>at the pictures </a:t>
            </a:r>
            <a:r>
              <a:rPr lang="en-US" sz="2800" i="1" dirty="0" smtClean="0">
                <a:solidFill>
                  <a:schemeClr val="tx1"/>
                </a:solidFill>
              </a:rPr>
              <a:t>Practice </a:t>
            </a:r>
            <a:r>
              <a:rPr lang="en-US" sz="2800" i="1" dirty="0">
                <a:solidFill>
                  <a:schemeClr val="tx1"/>
                </a:solidFill>
              </a:rPr>
              <a:t>asking &amp; answering their name, brand, size &amp; price.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6324600"/>
          </a:xfr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Dialogue </a:t>
            </a:r>
            <a:r>
              <a:rPr lang="en-US" b="1" u="sng" dirty="0" smtClean="0">
                <a:solidFill>
                  <a:schemeClr val="tx1"/>
                </a:solidFill>
              </a:rPr>
              <a:t>slide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2000" dirty="0" err="1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Tanvir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: Have you ever been to a clothe shop?</a:t>
            </a:r>
            <a:br>
              <a:rPr lang="en-US" sz="2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</a:br>
            <a:r>
              <a:rPr lang="en-US" sz="2000" dirty="0" err="1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Tomal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: Yes. I have recently been to a clothe shop to buy a shirt for me .</a:t>
            </a:r>
            <a:br>
              <a:rPr lang="en-US" sz="2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</a:br>
            <a:r>
              <a:rPr lang="en-US" sz="2000" dirty="0" err="1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Tanvir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: very nice . Did you go by yourself?</a:t>
            </a:r>
            <a:br>
              <a:rPr lang="en-US" sz="2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</a:br>
            <a:r>
              <a:rPr lang="en-US" sz="2000" dirty="0" err="1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Tomal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: Oh, no. I went with my mother. She took me to choose my clothes.</a:t>
            </a:r>
            <a:br>
              <a:rPr lang="en-US" sz="2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</a:br>
            <a:r>
              <a:rPr lang="en-US" sz="2000" dirty="0" err="1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Tanvir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: what did you see there?</a:t>
            </a:r>
            <a:br>
              <a:rPr lang="en-US" sz="2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</a:br>
            <a:r>
              <a:rPr lang="en-US" sz="2000" dirty="0" err="1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Tomal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: There I saw clothes of different colors and sizes. It was really 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amazing</a:t>
            </a:r>
            <a:r>
              <a:rPr lang="bn-BD" sz="2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bn-BD" sz="2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</a:br>
            <a:r>
              <a:rPr lang="bn-BD" sz="20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bn-BD" sz="2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          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to see. So many dresses there.</a:t>
            </a:r>
            <a:br>
              <a:rPr lang="en-US" sz="2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</a:br>
            <a:r>
              <a:rPr lang="en-US" sz="2000" dirty="0" err="1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Tanvir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: what is your favorite color?</a:t>
            </a:r>
            <a:br>
              <a:rPr lang="en-US" sz="2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</a:br>
            <a:r>
              <a:rPr lang="en-US" sz="2000" dirty="0" err="1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Tomal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: My favorite color is maroon.</a:t>
            </a:r>
            <a:br>
              <a:rPr lang="en-US" sz="2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</a:br>
            <a:r>
              <a:rPr lang="en-US" sz="2000" dirty="0" err="1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Tanvir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: Thank you for your discussion.</a:t>
            </a:r>
            <a:br>
              <a:rPr lang="en-US" sz="2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Myself: Thank you too.</a:t>
            </a:r>
            <a:endParaRPr lang="en-US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061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6477000"/>
          </a:xfr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                  </a:t>
            </a:r>
            <a:r>
              <a:rPr lang="en-US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Single work</a:t>
            </a:r>
            <a:r>
              <a:rPr lang="en-US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en-US" u="sng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complete the sentences-</a:t>
            </a:r>
            <a:r>
              <a:rPr lang="en-US" sz="3100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en-US" sz="310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3100" dirty="0" smtClean="0">
                <a:solidFill>
                  <a:schemeClr val="tx1"/>
                </a:solidFill>
                <a:latin typeface="Calibri" panose="020F0502020204030204" pitchFamily="34" charset="0"/>
              </a:rPr>
              <a:t>1. Excuse me , where are the--------? (polo shirts/ trousers/ socks/shoes)</a:t>
            </a:r>
            <a:br>
              <a:rPr lang="en-US" sz="310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31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2. Do you have the kinds without---? (buttons/lace/hooks)</a:t>
            </a:r>
            <a:br>
              <a:rPr lang="en-US" sz="310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3100" dirty="0" smtClean="0">
                <a:solidFill>
                  <a:schemeClr val="tx1"/>
                </a:solidFill>
                <a:latin typeface="Calibri" panose="020F0502020204030204" pitchFamily="34" charset="0"/>
              </a:rPr>
              <a:t>3. Do you have these in a different---? (</a:t>
            </a:r>
            <a:r>
              <a:rPr lang="en-US" sz="31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colour</a:t>
            </a:r>
            <a:r>
              <a:rPr lang="en-US" sz="3100" dirty="0" smtClean="0">
                <a:solidFill>
                  <a:schemeClr val="tx1"/>
                </a:solidFill>
                <a:latin typeface="Calibri" panose="020F0502020204030204" pitchFamily="34" charset="0"/>
              </a:rPr>
              <a:t>/size/design)</a:t>
            </a:r>
            <a:br>
              <a:rPr lang="en-US" sz="310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3100" dirty="0" smtClean="0">
                <a:solidFill>
                  <a:schemeClr val="tx1"/>
                </a:solidFill>
                <a:latin typeface="Calibri" panose="020F0502020204030204" pitchFamily="34" charset="0"/>
              </a:rPr>
              <a:t>4. </a:t>
            </a:r>
            <a:r>
              <a:rPr lang="en-US" sz="3100" dirty="0">
                <a:solidFill>
                  <a:schemeClr val="tx1"/>
                </a:solidFill>
                <a:latin typeface="Calibri" panose="020F0502020204030204" pitchFamily="34" charset="0"/>
              </a:rPr>
              <a:t>H</a:t>
            </a:r>
            <a:r>
              <a:rPr lang="en-US" sz="31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ow much is /are --------? (this/these/the shirt/the trousers)</a:t>
            </a:r>
            <a:endParaRPr lang="en-US" sz="31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844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705600"/>
          </a:xfrm>
          <a:solidFill>
            <a:schemeClr val="bg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sz="4800" b="1" dirty="0" smtClean="0"/>
              <a:t>             </a:t>
            </a:r>
            <a:r>
              <a:rPr lang="en-US" sz="4800" b="1" u="sng" dirty="0" smtClean="0"/>
              <a:t>Answer slide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800" b="1" dirty="0"/>
              <a:t>1.</a:t>
            </a:r>
            <a:r>
              <a:rPr lang="en-US" sz="2000" dirty="0"/>
              <a:t> a. excuse me, where are the shoes ?</a:t>
            </a:r>
            <a:br>
              <a:rPr lang="en-US" sz="2000" dirty="0"/>
            </a:br>
            <a:r>
              <a:rPr lang="en-US" sz="2000" dirty="0"/>
              <a:t>b. excuse me where are the polo shirts ?</a:t>
            </a:r>
            <a:br>
              <a:rPr lang="en-US" sz="2000" dirty="0"/>
            </a:br>
            <a:r>
              <a:rPr lang="en-US" sz="2000" dirty="0"/>
              <a:t>c. excuse me where are the trousers ?</a:t>
            </a:r>
            <a:br>
              <a:rPr lang="en-US" sz="2000" dirty="0"/>
            </a:br>
            <a:r>
              <a:rPr lang="en-US" sz="2000" dirty="0"/>
              <a:t>d. excuse me where are the socks ?</a:t>
            </a:r>
            <a:br>
              <a:rPr lang="en-US" sz="2000" dirty="0"/>
            </a:br>
            <a:r>
              <a:rPr lang="en-US" sz="2800" b="1" dirty="0"/>
              <a:t>2. </a:t>
            </a:r>
            <a:r>
              <a:rPr lang="en-US" sz="2000" dirty="0"/>
              <a:t>a. do you have the kinds without lace ?</a:t>
            </a:r>
            <a:br>
              <a:rPr lang="en-US" sz="2000" dirty="0"/>
            </a:br>
            <a:r>
              <a:rPr lang="en-US" sz="2000" dirty="0"/>
              <a:t>B. do you have the kinds without buttons ?</a:t>
            </a:r>
            <a:br>
              <a:rPr lang="en-US" sz="2000" dirty="0"/>
            </a:br>
            <a:r>
              <a:rPr lang="en-US" sz="2000" dirty="0"/>
              <a:t>C. do you have the kinds without hooks ?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3.</a:t>
            </a:r>
            <a:r>
              <a:rPr lang="en-US" sz="2000" dirty="0"/>
              <a:t> a. do you have these in a different size ?</a:t>
            </a:r>
            <a:br>
              <a:rPr lang="en-US" sz="2000" dirty="0"/>
            </a:br>
            <a:r>
              <a:rPr lang="en-US" sz="2000" dirty="0"/>
              <a:t>B. do you have these in a different </a:t>
            </a:r>
            <a:r>
              <a:rPr lang="en-US" sz="2000" dirty="0" err="1"/>
              <a:t>colour</a:t>
            </a:r>
            <a:r>
              <a:rPr lang="en-US" sz="2000" dirty="0"/>
              <a:t> ?</a:t>
            </a:r>
            <a:br>
              <a:rPr lang="en-US" sz="2000" dirty="0"/>
            </a:br>
            <a:r>
              <a:rPr lang="en-US" sz="2000" dirty="0"/>
              <a:t>C. do you have these in a different design ?</a:t>
            </a:r>
            <a:br>
              <a:rPr lang="en-US" sz="2000" dirty="0"/>
            </a:br>
            <a:r>
              <a:rPr lang="en-US" sz="2400" b="1" dirty="0"/>
              <a:t>4.</a:t>
            </a:r>
            <a:r>
              <a:rPr lang="en-US" sz="2000" dirty="0"/>
              <a:t> a. how much is this ?</a:t>
            </a:r>
            <a:br>
              <a:rPr lang="en-US" sz="2000" dirty="0"/>
            </a:br>
            <a:r>
              <a:rPr lang="en-US" sz="2000" dirty="0"/>
              <a:t>B. how much are these?</a:t>
            </a:r>
            <a:br>
              <a:rPr lang="en-US" sz="2000" dirty="0"/>
            </a:br>
            <a:r>
              <a:rPr lang="en-US" sz="2000" dirty="0"/>
              <a:t>C. how much is the shirt ?</a:t>
            </a:r>
            <a:br>
              <a:rPr lang="en-US" sz="2000" dirty="0"/>
            </a:br>
            <a:r>
              <a:rPr lang="en-US" sz="2000" dirty="0"/>
              <a:t>D. how much are these socks ?</a:t>
            </a:r>
            <a:br>
              <a:rPr lang="en-US" sz="2000" dirty="0"/>
            </a:br>
            <a:r>
              <a:rPr lang="en-US" sz="2000" dirty="0"/>
              <a:t>E. how much are the trousers ?</a:t>
            </a:r>
          </a:p>
        </p:txBody>
      </p:sp>
    </p:spTree>
    <p:extLst>
      <p:ext uri="{BB962C8B-B14F-4D97-AF65-F5344CB8AC3E}">
        <p14:creationId xmlns:p14="http://schemas.microsoft.com/office/powerpoint/2010/main" val="4212790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6354762"/>
          </a:xfr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6000" b="1" i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Assessment</a:t>
            </a:r>
            <a:r>
              <a:rPr lang="en-US" sz="36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br>
              <a:rPr lang="en-US" sz="36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36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en-US" sz="36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36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1. Pronounce the words: Trouser, Shirt, blue, </a:t>
            </a:r>
            <a:r>
              <a:rPr lang="en-US" sz="3600" b="1" i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Sky,Height</a:t>
            </a:r>
            <a:r>
              <a:rPr lang="en-US" sz="36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  <a:br>
              <a:rPr lang="en-US" sz="36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3600" b="1" i="1" dirty="0">
                <a:solidFill>
                  <a:schemeClr val="tx1"/>
                </a:solidFill>
                <a:latin typeface="Calibri" panose="020F0502020204030204" pitchFamily="34" charset="0"/>
              </a:rPr>
              <a:t>2. Describe your own dress.</a:t>
            </a:r>
            <a:br>
              <a:rPr lang="en-US" sz="3600" b="1" i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36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3.	Identify the dresses</a:t>
            </a:r>
            <a:r>
              <a:rPr lang="en-US" sz="3600" b="1" i="1" dirty="0">
                <a:solidFill>
                  <a:schemeClr val="tx1"/>
                </a:solidFill>
                <a:latin typeface="Calibri" panose="020F0502020204030204" pitchFamily="34" charset="0"/>
              </a:rPr>
              <a:t>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285293"/>
            <a:ext cx="838200" cy="9594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613" y="5316198"/>
            <a:ext cx="803173" cy="8031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5321280"/>
            <a:ext cx="762000" cy="831273"/>
          </a:xfrm>
          <a:prstGeom prst="rect">
            <a:avLst/>
          </a:prstGeom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Theme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837</TotalTime>
  <Words>75</Words>
  <Application>Microsoft Office PowerPoint</Application>
  <PresentationFormat>On-screen Show (4:3)</PresentationFormat>
  <Paragraphs>24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Theme4</vt:lpstr>
      <vt:lpstr>PowerPoint Presentation</vt:lpstr>
      <vt:lpstr>Look at the pictures and discuss</vt:lpstr>
      <vt:lpstr>       Learning out comes After completing the lesson students will be able to- 1. Read and understand conversations. 2. Use the words- trouser, jacket, saree, pant, cap, polo shirt, frock, jeans, T-shirt, salwar. 3.Ask and answer questions on dressing.</vt:lpstr>
      <vt:lpstr>Teaching -Learning Activities 1  Pair work: - Practicing conversation between      two students from text book.</vt:lpstr>
      <vt:lpstr>PowerPoint Presentation</vt:lpstr>
      <vt:lpstr>           Dialogue slide Tanvir: Have you ever been to a clothe shop? Tomal: Yes. I have recently been to a clothe shop to buy a shirt for me . Tanvir: very nice . Did you go by yourself? Tomal: Oh, no. I went with my mother. She took me to choose my clothes. Tanvir: what did you see there? Tomal: There I saw clothes of different colors and sizes. It was really amazing              to see. So many dresses there. Tanvir: what is your favorite color? Tomal: My favorite color is maroon. Tanvir: Thank you for your discussion. Myself: Thank you too.</vt:lpstr>
      <vt:lpstr>                   Single work  complete the sentences- 1. Excuse me , where are the--------? (polo shirts/ trousers/ socks/shoes) 2. Do you have the kinds without---? (buttons/lace/hooks) 3. Do you have these in a different---? (colour/size/design) 4. How much is /are --------? (this/these/the shirt/the trousers)</vt:lpstr>
      <vt:lpstr>             Answer slide 1. a. excuse me, where are the shoes ? b. excuse me where are the polo shirts ? c. excuse me where are the trousers ? d. excuse me where are the socks ? 2. a. do you have the kinds without lace ? B. do you have the kinds without buttons ? C. do you have the kinds without hooks ? 3. a. do you have these in a different size ? B. do you have these in a different colour ? C. do you have these in a different design ? 4. a. how much is this ? B. how much are these? C. how much is the shirt ? D. how much are these socks ? E. how much are the trousers ?</vt:lpstr>
      <vt:lpstr>Assessment   1. Pronounce the words: Trouser, Shirt, blue, Sky,Height. 2. Describe your own dress. 3. Identify the dresses:</vt:lpstr>
      <vt:lpstr>Home Work (Handwriting):  Write a dialogue between a buyer &amp; a seller on buying a Panjabi.</vt:lpstr>
      <vt:lpstr>Good Bye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RHS</dc:creator>
  <cp:lastModifiedBy>Microsoft</cp:lastModifiedBy>
  <cp:revision>215</cp:revision>
  <dcterms:created xsi:type="dcterms:W3CDTF">2015-02-09T12:55:29Z</dcterms:created>
  <dcterms:modified xsi:type="dcterms:W3CDTF">2019-08-17T12:17:11Z</dcterms:modified>
</cp:coreProperties>
</file>