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61" r:id="rId3"/>
    <p:sldId id="277" r:id="rId4"/>
    <p:sldId id="256" r:id="rId5"/>
    <p:sldId id="268" r:id="rId6"/>
    <p:sldId id="276" r:id="rId7"/>
    <p:sldId id="293" r:id="rId8"/>
    <p:sldId id="266" r:id="rId9"/>
    <p:sldId id="294" r:id="rId10"/>
    <p:sldId id="290" r:id="rId11"/>
    <p:sldId id="291" r:id="rId12"/>
    <p:sldId id="295" r:id="rId13"/>
    <p:sldId id="296" r:id="rId14"/>
    <p:sldId id="297" r:id="rId15"/>
    <p:sldId id="272" r:id="rId16"/>
    <p:sldId id="298" r:id="rId17"/>
    <p:sldId id="299" r:id="rId18"/>
    <p:sldId id="300" r:id="rId19"/>
    <p:sldId id="301" r:id="rId20"/>
    <p:sldId id="273" r:id="rId21"/>
    <p:sldId id="302" r:id="rId22"/>
    <p:sldId id="2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4B7B9-C841-4D01-9C18-DA670A9CFD76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35C79-D20D-46B7-86EB-24E5B5546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7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35C79-D20D-46B7-86EB-24E5B55463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0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35C79-D20D-46B7-86EB-24E5B55463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1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109C-030E-4F32-A85D-3D4282DB2AF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109C-030E-4F32-A85D-3D4282DB2AF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6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109C-030E-4F32-A85D-3D4282DB2AF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3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109C-030E-4F32-A85D-3D4282DB2AF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0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109C-030E-4F32-A85D-3D4282DB2AF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6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109C-030E-4F32-A85D-3D4282DB2AF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9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109C-030E-4F32-A85D-3D4282DB2AF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2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109C-030E-4F32-A85D-3D4282DB2AF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1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109C-030E-4F32-A85D-3D4282DB2AF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8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109C-030E-4F32-A85D-3D4282DB2AF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7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109C-030E-4F32-A85D-3D4282DB2AF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2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5109C-030E-4F32-A85D-3D4282DB2AF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0A1C0-3A65-4F8A-AD7F-A345E407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1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80D-011D-47F1-9088-17C9410C9854}" type="datetime5">
              <a:rPr lang="en-US" sz="1800" b="1" smtClean="0">
                <a:solidFill>
                  <a:srgbClr val="002060"/>
                </a:solidFill>
              </a:rPr>
              <a:t>1-Oct-20</a:t>
            </a:fld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968" y="6356350"/>
            <a:ext cx="11897032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2060"/>
                </a:solidFill>
              </a:rPr>
              <a:t>Bipul</a:t>
            </a:r>
            <a:r>
              <a:rPr lang="en-US" sz="2000" b="1" dirty="0">
                <a:solidFill>
                  <a:srgbClr val="002060"/>
                </a:solidFill>
              </a:rPr>
              <a:t> Sarkar </a:t>
            </a:r>
            <a:r>
              <a:rPr lang="en-US" sz="2000" b="1" dirty="0" err="1">
                <a:solidFill>
                  <a:srgbClr val="002060"/>
                </a:solidFill>
              </a:rPr>
              <a:t>Atmool</a:t>
            </a:r>
            <a:r>
              <a:rPr lang="en-US" sz="2000" b="1" dirty="0">
                <a:solidFill>
                  <a:srgbClr val="002060"/>
                </a:solidFill>
              </a:rPr>
              <a:t> high School -</a:t>
            </a:r>
            <a:r>
              <a:rPr lang="en-US" sz="2000" b="1" dirty="0" err="1">
                <a:solidFill>
                  <a:srgbClr val="002060"/>
                </a:solidFill>
              </a:rPr>
              <a:t>Shibgonj-Bogura</a:t>
            </a:r>
            <a:r>
              <a:rPr lang="en-US" sz="2000" b="1" dirty="0">
                <a:solidFill>
                  <a:srgbClr val="002060"/>
                </a:solidFill>
              </a:rPr>
              <a:t> - 01730169555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9" t="4086" r="12097" b="4301"/>
          <a:stretch/>
        </p:blipFill>
        <p:spPr>
          <a:xfrm>
            <a:off x="294968" y="287593"/>
            <a:ext cx="11577483" cy="5950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287593"/>
            <a:ext cx="5169384" cy="1977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310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8"/>
          <a:stretch/>
        </p:blipFill>
        <p:spPr>
          <a:xfrm>
            <a:off x="828676" y="941303"/>
            <a:ext cx="6084350" cy="343234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t="3818" r="4232" b="12779"/>
          <a:stretch/>
        </p:blipFill>
        <p:spPr>
          <a:xfrm>
            <a:off x="828676" y="4471989"/>
            <a:ext cx="10258425" cy="16002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" b="21943"/>
          <a:stretch/>
        </p:blipFill>
        <p:spPr>
          <a:xfrm>
            <a:off x="3286060" y="195797"/>
            <a:ext cx="4414903" cy="67574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15" y="969880"/>
            <a:ext cx="5778266" cy="3403768"/>
          </a:xfrm>
          <a:prstGeom prst="rect">
            <a:avLst/>
          </a:prstGeom>
        </p:spPr>
      </p:pic>
      <p:sp>
        <p:nvSpPr>
          <p:cNvPr id="58" name="Footer Placeholder 57"/>
          <p:cNvSpPr>
            <a:spLocks noGrp="1"/>
          </p:cNvSpPr>
          <p:nvPr>
            <p:ph type="ftr" sz="quarter" idx="11"/>
          </p:nvPr>
        </p:nvSpPr>
        <p:spPr>
          <a:xfrm>
            <a:off x="131618" y="6287077"/>
            <a:ext cx="11928763" cy="365125"/>
          </a:xfrm>
        </p:spPr>
        <p:txBody>
          <a:bodyPr/>
          <a:lstStyle/>
          <a:p>
            <a:r>
              <a:rPr lang="en-US" sz="2000" dirty="0"/>
              <a:t>BIPUL SARKAR -ATMOOL B / L HIGH SCHOOL -SHIBGONJ BOGURA-01730169555</a:t>
            </a:r>
          </a:p>
        </p:txBody>
      </p:sp>
    </p:spTree>
    <p:extLst>
      <p:ext uri="{BB962C8B-B14F-4D97-AF65-F5344CB8AC3E}">
        <p14:creationId xmlns:p14="http://schemas.microsoft.com/office/powerpoint/2010/main" val="16992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65" y="1053919"/>
            <a:ext cx="4291764" cy="220189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6" y="1159837"/>
            <a:ext cx="7346317" cy="133398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6"/>
          <a:stretch/>
        </p:blipFill>
        <p:spPr>
          <a:xfrm>
            <a:off x="407287" y="2543018"/>
            <a:ext cx="7203577" cy="135774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18" b="7153"/>
          <a:stretch/>
        </p:blipFill>
        <p:spPr>
          <a:xfrm>
            <a:off x="659914" y="3636818"/>
            <a:ext cx="10872171" cy="25068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06" r="28802" b="12903"/>
          <a:stretch/>
        </p:blipFill>
        <p:spPr>
          <a:xfrm>
            <a:off x="457796" y="562789"/>
            <a:ext cx="9126051" cy="54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0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83" y="723332"/>
            <a:ext cx="4910273" cy="33914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3" b="29196"/>
          <a:stretch/>
        </p:blipFill>
        <p:spPr>
          <a:xfrm>
            <a:off x="695117" y="3773606"/>
            <a:ext cx="10006521" cy="1644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t="19326" r="12207" b="35267"/>
          <a:stretch/>
        </p:blipFill>
        <p:spPr>
          <a:xfrm>
            <a:off x="1091821" y="559558"/>
            <a:ext cx="2634018" cy="58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519" y="1893417"/>
            <a:ext cx="2848581" cy="2579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9" y="1646500"/>
            <a:ext cx="9791025" cy="16426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2" y="597544"/>
            <a:ext cx="10058400" cy="12109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9" y="3191816"/>
            <a:ext cx="10058400" cy="1759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9" y="4799294"/>
            <a:ext cx="10058400" cy="1780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819" y="169809"/>
            <a:ext cx="2415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29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3" y="150126"/>
            <a:ext cx="4517409" cy="21972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02" y="2319579"/>
            <a:ext cx="10756710" cy="36700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3" r="19231" b="24927"/>
          <a:stretch/>
        </p:blipFill>
        <p:spPr>
          <a:xfrm>
            <a:off x="3510544" y="5609230"/>
            <a:ext cx="7011880" cy="9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2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8" r="4348" b="25881"/>
          <a:stretch/>
        </p:blipFill>
        <p:spPr>
          <a:xfrm>
            <a:off x="3782943" y="748146"/>
            <a:ext cx="3947893" cy="78970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19478" y="2184346"/>
            <a:ext cx="5701468" cy="2479719"/>
            <a:chOff x="6019478" y="2184346"/>
            <a:chExt cx="5701468" cy="2479719"/>
          </a:xfrm>
        </p:grpSpPr>
        <p:sp>
          <p:nvSpPr>
            <p:cNvPr id="6" name="Isosceles Triangle 5"/>
            <p:cNvSpPr/>
            <p:nvPr/>
          </p:nvSpPr>
          <p:spPr>
            <a:xfrm>
              <a:off x="6982691" y="2770908"/>
              <a:ext cx="3782291" cy="1551709"/>
            </a:xfrm>
            <a:prstGeom prst="triangle">
              <a:avLst>
                <a:gd name="adj" fmla="val 5989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49346" y="4017734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9478" y="3994777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Q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562107" y="2184346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P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343723" y="401773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6981" y="2244437"/>
            <a:ext cx="4696693" cy="2401344"/>
            <a:chOff x="96981" y="2244437"/>
            <a:chExt cx="4696693" cy="2401344"/>
          </a:xfrm>
        </p:grpSpPr>
        <p:sp>
          <p:nvSpPr>
            <p:cNvPr id="5" name="Isosceles Triangle 4"/>
            <p:cNvSpPr/>
            <p:nvPr/>
          </p:nvSpPr>
          <p:spPr>
            <a:xfrm>
              <a:off x="1011383" y="2770907"/>
              <a:ext cx="3782291" cy="1551709"/>
            </a:xfrm>
            <a:prstGeom prst="triangle">
              <a:avLst>
                <a:gd name="adj" fmla="val 5989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6981" y="3999450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B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25437" y="2244437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A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54355" y="3521171"/>
            <a:ext cx="1436762" cy="1142893"/>
            <a:chOff x="1676401" y="4668975"/>
            <a:chExt cx="1436762" cy="1142893"/>
          </a:xfrm>
          <a:solidFill>
            <a:schemeClr val="bg1"/>
          </a:solidFill>
        </p:grpSpPr>
        <p:grpSp>
          <p:nvGrpSpPr>
            <p:cNvPr id="21" name="Group 20"/>
            <p:cNvGrpSpPr/>
            <p:nvPr/>
          </p:nvGrpSpPr>
          <p:grpSpPr>
            <a:xfrm>
              <a:off x="1676401" y="4668975"/>
              <a:ext cx="1436762" cy="794136"/>
              <a:chOff x="1011383" y="3546762"/>
              <a:chExt cx="1436762" cy="794136"/>
            </a:xfrm>
            <a:grpFill/>
          </p:grpSpPr>
          <p:cxnSp>
            <p:nvCxnSpPr>
              <p:cNvPr id="18" name="Straight Connector 17"/>
              <p:cNvCxnSpPr>
                <a:endCxn id="5" idx="1"/>
              </p:cNvCxnSpPr>
              <p:nvPr/>
            </p:nvCxnSpPr>
            <p:spPr>
              <a:xfrm flipV="1">
                <a:off x="1011383" y="3546762"/>
                <a:ext cx="1132607" cy="79413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1022099" y="4317942"/>
                <a:ext cx="1426046" cy="2295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Arc 21"/>
            <p:cNvSpPr/>
            <p:nvPr/>
          </p:nvSpPr>
          <p:spPr>
            <a:xfrm rot="655831">
              <a:off x="1965604" y="5068441"/>
              <a:ext cx="514190" cy="743427"/>
            </a:xfrm>
            <a:prstGeom prst="arc">
              <a:avLst>
                <a:gd name="adj1" fmla="val 15963317"/>
                <a:gd name="adj2" fmla="val 0"/>
              </a:avLst>
            </a:prstGeom>
            <a:grpFill/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1054355" y="2754231"/>
            <a:ext cx="2256882" cy="15495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5" idx="4"/>
          </p:cNvCxnSpPr>
          <p:nvPr/>
        </p:nvCxnSpPr>
        <p:spPr>
          <a:xfrm>
            <a:off x="1001856" y="4315308"/>
            <a:ext cx="3791818" cy="7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723" y="2961836"/>
            <a:ext cx="3609145" cy="101202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" r="8884" b="9975"/>
          <a:stretch/>
        </p:blipFill>
        <p:spPr>
          <a:xfrm>
            <a:off x="616886" y="4712422"/>
            <a:ext cx="10432473" cy="145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7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7 -0.00023 L 0.48737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0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48971 -0.00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4888 0.0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2" y="3467100"/>
            <a:ext cx="10276764" cy="129653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4" b="8090"/>
          <a:stretch/>
        </p:blipFill>
        <p:spPr>
          <a:xfrm>
            <a:off x="1991079" y="450376"/>
            <a:ext cx="7189883" cy="292062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372" y="4545270"/>
            <a:ext cx="7438030" cy="140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4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1" b="30771"/>
          <a:stretch/>
        </p:blipFill>
        <p:spPr>
          <a:xfrm>
            <a:off x="3812844" y="-140624"/>
            <a:ext cx="3876999" cy="1246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" r="2872" b="19524"/>
          <a:stretch/>
        </p:blipFill>
        <p:spPr>
          <a:xfrm>
            <a:off x="1339755" y="2062767"/>
            <a:ext cx="9512489" cy="280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0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105" y="627796"/>
            <a:ext cx="4060288" cy="41029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9" y="813740"/>
            <a:ext cx="8949704" cy="18655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6" b="15844"/>
          <a:stretch/>
        </p:blipFill>
        <p:spPr>
          <a:xfrm>
            <a:off x="461090" y="2479211"/>
            <a:ext cx="7127066" cy="12056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25"/>
          <a:stretch/>
        </p:blipFill>
        <p:spPr>
          <a:xfrm>
            <a:off x="461089" y="3816300"/>
            <a:ext cx="9856618" cy="28345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7" t="16990" r="22335" b="29106"/>
          <a:stretch/>
        </p:blipFill>
        <p:spPr>
          <a:xfrm>
            <a:off x="1159866" y="360517"/>
            <a:ext cx="3409407" cy="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2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457" y="627796"/>
            <a:ext cx="4060288" cy="4102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229"/>
            <a:ext cx="8939283" cy="1443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73" y="2679278"/>
            <a:ext cx="10058400" cy="33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6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2680-1011-473A-B8B4-B3A73B95C784}" type="datetime3">
              <a:rPr lang="en-US" sz="1800" b="1" smtClean="0">
                <a:solidFill>
                  <a:srgbClr val="00B050"/>
                </a:solidFill>
              </a:rPr>
              <a:t>1 October 2020</a:t>
            </a:fld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0439" y="6356350"/>
            <a:ext cx="11400503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B050"/>
                </a:solidFill>
              </a:rPr>
              <a:t>Bipul</a:t>
            </a:r>
            <a:r>
              <a:rPr lang="en-US" sz="2000" b="1" dirty="0">
                <a:solidFill>
                  <a:srgbClr val="00B050"/>
                </a:solidFill>
              </a:rPr>
              <a:t> Sarkar -</a:t>
            </a:r>
            <a:r>
              <a:rPr lang="en-US" sz="2000" b="1" dirty="0" err="1">
                <a:solidFill>
                  <a:srgbClr val="00B050"/>
                </a:solidFill>
              </a:rPr>
              <a:t>Atmool</a:t>
            </a:r>
            <a:r>
              <a:rPr lang="en-US" sz="2000" b="1" dirty="0">
                <a:solidFill>
                  <a:srgbClr val="00B050"/>
                </a:solidFill>
              </a:rPr>
              <a:t> B/L High School -</a:t>
            </a:r>
            <a:r>
              <a:rPr lang="en-US" sz="2000" b="1" dirty="0" err="1">
                <a:solidFill>
                  <a:srgbClr val="00B050"/>
                </a:solidFill>
              </a:rPr>
              <a:t>Shibgonj-Bogura</a:t>
            </a:r>
            <a:r>
              <a:rPr lang="en-US" sz="2000" b="1" dirty="0">
                <a:solidFill>
                  <a:srgbClr val="00B050"/>
                </a:solidFill>
              </a:rPr>
              <a:t> - 01730169555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2386064"/>
            <a:ext cx="10515600" cy="3513291"/>
          </a:xfrm>
        </p:spPr>
        <p:txBody>
          <a:bodyPr/>
          <a:lstStyle/>
          <a:p>
            <a:pPr fontAlgn="t"/>
            <a:r>
              <a:rPr lang="en-US" b="1" dirty="0"/>
              <a:t> </a:t>
            </a:r>
            <a:r>
              <a:rPr lang="en-US" b="1" dirty="0" err="1"/>
              <a:t>বিপুল</a:t>
            </a:r>
            <a:r>
              <a:rPr lang="en-US" b="1" dirty="0"/>
              <a:t> </a:t>
            </a:r>
            <a:r>
              <a:rPr lang="en-US" b="1" dirty="0" err="1"/>
              <a:t>কুমার</a:t>
            </a:r>
            <a:r>
              <a:rPr lang="en-US" b="1" dirty="0"/>
              <a:t> </a:t>
            </a:r>
            <a:r>
              <a:rPr lang="en-US" b="1" dirty="0" err="1"/>
              <a:t>সরকার</a:t>
            </a:r>
            <a:r>
              <a:rPr lang="en-US" b="1" dirty="0"/>
              <a:t> </a:t>
            </a:r>
            <a:endParaRPr lang="en-US" dirty="0"/>
          </a:p>
          <a:p>
            <a:pPr fontAlgn="t"/>
            <a:r>
              <a:rPr lang="en-US" dirty="0"/>
              <a:t>                              </a:t>
            </a:r>
            <a:r>
              <a:rPr lang="en-US" dirty="0" err="1"/>
              <a:t>সহকারী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 (</a:t>
            </a:r>
            <a:r>
              <a:rPr lang="en-US" dirty="0" err="1"/>
              <a:t>গণিত</a:t>
            </a:r>
            <a:r>
              <a:rPr lang="en-US" dirty="0"/>
              <a:t>)</a:t>
            </a:r>
          </a:p>
          <a:p>
            <a:pPr fontAlgn="t"/>
            <a:r>
              <a:rPr lang="en-US" b="1" dirty="0"/>
              <a:t>   </a:t>
            </a:r>
            <a:r>
              <a:rPr lang="en-US" b="1" dirty="0" err="1"/>
              <a:t>আটমূল</a:t>
            </a:r>
            <a:r>
              <a:rPr lang="en-US" b="1" dirty="0"/>
              <a:t> </a:t>
            </a:r>
            <a:r>
              <a:rPr lang="en-US" b="1" dirty="0" err="1"/>
              <a:t>দ্বি-মূখী</a:t>
            </a:r>
            <a:r>
              <a:rPr lang="en-US" b="1" dirty="0"/>
              <a:t> </a:t>
            </a:r>
            <a:r>
              <a:rPr lang="en-US" b="1" dirty="0" err="1"/>
              <a:t>উচ্চ</a:t>
            </a:r>
            <a:r>
              <a:rPr lang="en-US" b="1" dirty="0"/>
              <a:t> </a:t>
            </a:r>
            <a:r>
              <a:rPr lang="en-US" b="1" dirty="0" err="1"/>
              <a:t>বিদ্যালয়</a:t>
            </a:r>
            <a:r>
              <a:rPr lang="en-US" b="1" dirty="0"/>
              <a:t>।</a:t>
            </a:r>
            <a:endParaRPr lang="en-US" dirty="0"/>
          </a:p>
          <a:p>
            <a:pPr fontAlgn="t"/>
            <a:r>
              <a:rPr lang="en-US" b="1" dirty="0"/>
              <a:t>                               </a:t>
            </a:r>
            <a:r>
              <a:rPr lang="en-US" b="1" dirty="0" err="1"/>
              <a:t>শিবগঞ্জ-বগুড়া</a:t>
            </a:r>
            <a:endParaRPr lang="en-US" dirty="0"/>
          </a:p>
          <a:p>
            <a:pPr fontAlgn="t"/>
            <a:r>
              <a:rPr lang="en-US" b="1" dirty="0"/>
              <a:t>               </a:t>
            </a:r>
            <a:r>
              <a:rPr lang="en-US" b="1" dirty="0" err="1"/>
              <a:t>Mobail</a:t>
            </a:r>
            <a:r>
              <a:rPr lang="en-US" b="1" dirty="0"/>
              <a:t>: 01730169555</a:t>
            </a:r>
            <a:endParaRPr lang="en-US" dirty="0"/>
          </a:p>
          <a:p>
            <a:pPr fontAlgn="t"/>
            <a:r>
              <a:rPr lang="en-US" dirty="0"/>
              <a:t>Email: bipulsarkar1977@gmail.com</a:t>
            </a:r>
            <a:endParaRPr lang="en-US" i="1" dirty="0"/>
          </a:p>
        </p:txBody>
      </p:sp>
      <p:pic>
        <p:nvPicPr>
          <p:cNvPr id="7" name="Picture 6" descr="আমার ছবি.jpg"/>
          <p:cNvPicPr>
            <a:picLocks noChangeAspect="1"/>
          </p:cNvPicPr>
          <p:nvPr/>
        </p:nvPicPr>
        <p:blipFill rotWithShape="1">
          <a:blip r:embed="rId2"/>
          <a:srcRect l="8972" t="6404" r="6352" b="10426"/>
          <a:stretch/>
        </p:blipFill>
        <p:spPr>
          <a:xfrm>
            <a:off x="7610168" y="2386064"/>
            <a:ext cx="2669458" cy="32478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09" y="228818"/>
            <a:ext cx="3194581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3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7" r="62836" b="29354"/>
          <a:stretch/>
        </p:blipFill>
        <p:spPr>
          <a:xfrm>
            <a:off x="4098485" y="543339"/>
            <a:ext cx="3393469" cy="10734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9"/>
          <a:stretch/>
        </p:blipFill>
        <p:spPr>
          <a:xfrm>
            <a:off x="1322418" y="2125034"/>
            <a:ext cx="9547163" cy="35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2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98" y="512518"/>
            <a:ext cx="4560203" cy="31580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16" y="3670520"/>
            <a:ext cx="10058400" cy="25669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1" r="5003" b="36282"/>
          <a:stretch/>
        </p:blipFill>
        <p:spPr>
          <a:xfrm>
            <a:off x="899913" y="324232"/>
            <a:ext cx="2739406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8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1" t="2260" r="8136" b="22034"/>
          <a:stretch/>
        </p:blipFill>
        <p:spPr>
          <a:xfrm>
            <a:off x="627905" y="276257"/>
            <a:ext cx="11755241" cy="5985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8" t="24830" r="15441" b="36897"/>
          <a:stretch/>
        </p:blipFill>
        <p:spPr>
          <a:xfrm>
            <a:off x="5624342" y="4076054"/>
            <a:ext cx="5906398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0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759" y="181262"/>
            <a:ext cx="4054191" cy="41029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3CBFAB-43A5-457B-A97D-6C3753D3AC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59" b="8383"/>
          <a:stretch/>
        </p:blipFill>
        <p:spPr>
          <a:xfrm>
            <a:off x="1078724" y="2339009"/>
            <a:ext cx="8833903" cy="289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81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1506388" y="5111776"/>
            <a:ext cx="2830285" cy="1451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568498" y="3538592"/>
            <a:ext cx="2549235" cy="1604015"/>
            <a:chOff x="4973783" y="1981200"/>
            <a:chExt cx="2549235" cy="1604015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998866" y="1981200"/>
              <a:ext cx="1651316" cy="15084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4998866" y="3489687"/>
              <a:ext cx="2524152" cy="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 11"/>
            <p:cNvSpPr/>
            <p:nvPr/>
          </p:nvSpPr>
          <p:spPr>
            <a:xfrm rot="2069304">
              <a:off x="4973783" y="2920197"/>
              <a:ext cx="858982" cy="665018"/>
            </a:xfrm>
            <a:prstGeom prst="arc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Isosceles Triangle 13"/>
          <p:cNvSpPr/>
          <p:nvPr/>
        </p:nvSpPr>
        <p:spPr>
          <a:xfrm>
            <a:off x="9285295" y="3353345"/>
            <a:ext cx="2395686" cy="157997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3" y="212833"/>
            <a:ext cx="7754784" cy="11766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78"/>
          <a:stretch/>
        </p:blipFill>
        <p:spPr>
          <a:xfrm>
            <a:off x="9077177" y="1460800"/>
            <a:ext cx="3023878" cy="1683262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6114945" y="1033586"/>
            <a:ext cx="2360529" cy="2516396"/>
            <a:chOff x="5784665" y="1631407"/>
            <a:chExt cx="2360529" cy="251639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84" t="3907" r="12970" b="3514"/>
            <a:stretch/>
          </p:blipFill>
          <p:spPr>
            <a:xfrm>
              <a:off x="5784665" y="1894066"/>
              <a:ext cx="2360529" cy="2253737"/>
            </a:xfrm>
            <a:prstGeom prst="rect">
              <a:avLst/>
            </a:prstGeom>
          </p:spPr>
        </p:pic>
        <p:sp>
          <p:nvSpPr>
            <p:cNvPr id="38" name="Arc 37"/>
            <p:cNvSpPr/>
            <p:nvPr/>
          </p:nvSpPr>
          <p:spPr>
            <a:xfrm rot="7511012">
              <a:off x="6573394" y="1571636"/>
              <a:ext cx="783069" cy="902611"/>
            </a:xfrm>
            <a:prstGeom prst="arc">
              <a:avLst/>
            </a:prstGeom>
            <a:ln w="28575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Curved Connector 40"/>
          <p:cNvCxnSpPr/>
          <p:nvPr/>
        </p:nvCxnSpPr>
        <p:spPr>
          <a:xfrm flipV="1">
            <a:off x="1135660" y="4002811"/>
            <a:ext cx="3299846" cy="580047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30" y="1624979"/>
            <a:ext cx="4779034" cy="210659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82" b="25994"/>
          <a:stretch/>
        </p:blipFill>
        <p:spPr>
          <a:xfrm>
            <a:off x="3625225" y="5304742"/>
            <a:ext cx="5991857" cy="9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3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7" t="19127" r="17485" b="35693"/>
          <a:stretch/>
        </p:blipFill>
        <p:spPr>
          <a:xfrm>
            <a:off x="3284402" y="1124557"/>
            <a:ext cx="5331418" cy="1162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 t="12061" r="12975" b="25245"/>
          <a:stretch/>
        </p:blipFill>
        <p:spPr>
          <a:xfrm>
            <a:off x="2518117" y="3123028"/>
            <a:ext cx="7506480" cy="144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3" r="5246" b="31402"/>
          <a:stretch/>
        </p:blipFill>
        <p:spPr>
          <a:xfrm>
            <a:off x="1974983" y="379828"/>
            <a:ext cx="6184278" cy="745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6" b="1892"/>
          <a:stretch/>
        </p:blipFill>
        <p:spPr>
          <a:xfrm>
            <a:off x="922509" y="2254996"/>
            <a:ext cx="10346981" cy="362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3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246399" y="3467100"/>
            <a:ext cx="19049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59780" y="3352157"/>
            <a:ext cx="789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821" y="1018751"/>
            <a:ext cx="4499238" cy="3176291"/>
          </a:xfrm>
          <a:prstGeom prst="rect">
            <a:avLst/>
          </a:prstGeom>
        </p:spPr>
      </p:pic>
      <p:sp>
        <p:nvSpPr>
          <p:cNvPr id="24" name="Arc 23"/>
          <p:cNvSpPr/>
          <p:nvPr/>
        </p:nvSpPr>
        <p:spPr>
          <a:xfrm rot="19485403">
            <a:off x="5610891" y="3061258"/>
            <a:ext cx="1222106" cy="1388240"/>
          </a:xfrm>
          <a:prstGeom prst="arc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375" y="4957511"/>
            <a:ext cx="5413717" cy="204843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8692">
            <a:off x="5457647" y="1982916"/>
            <a:ext cx="2304488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0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15196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repeatCount="indefinite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177" y="1840364"/>
            <a:ext cx="3967044" cy="871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" t="15999" r="7464" b="35006"/>
          <a:stretch/>
        </p:blipFill>
        <p:spPr>
          <a:xfrm>
            <a:off x="2688609" y="3234520"/>
            <a:ext cx="6591869" cy="79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2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98528"/>
            <a:ext cx="5778266" cy="3403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00" y="2279233"/>
            <a:ext cx="4856347" cy="2375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11632" r="13670" b="26056"/>
          <a:stretch/>
        </p:blipFill>
        <p:spPr>
          <a:xfrm>
            <a:off x="2715904" y="545910"/>
            <a:ext cx="4094330" cy="7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7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75</Words>
  <Application>Microsoft Office PowerPoint</Application>
  <PresentationFormat>Widescreen</PresentationFormat>
  <Paragraphs>21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</cp:lastModifiedBy>
  <cp:revision>159</cp:revision>
  <dcterms:created xsi:type="dcterms:W3CDTF">2020-08-04T14:12:32Z</dcterms:created>
  <dcterms:modified xsi:type="dcterms:W3CDTF">2020-10-01T09:33:02Z</dcterms:modified>
</cp:coreProperties>
</file>