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9" r:id="rId3"/>
    <p:sldId id="270" r:id="rId4"/>
    <p:sldId id="274" r:id="rId5"/>
    <p:sldId id="271" r:id="rId6"/>
    <p:sldId id="273" r:id="rId7"/>
    <p:sldId id="275" r:id="rId8"/>
    <p:sldId id="277" r:id="rId9"/>
    <p:sldId id="278" r:id="rId10"/>
    <p:sldId id="284" r:id="rId11"/>
    <p:sldId id="286" r:id="rId12"/>
    <p:sldId id="279" r:id="rId13"/>
    <p:sldId id="281" r:id="rId14"/>
    <p:sldId id="282" r:id="rId15"/>
    <p:sldId id="283" r:id="rId16"/>
    <p:sldId id="287" r:id="rId17"/>
    <p:sldId id="289" r:id="rId18"/>
    <p:sldId id="291" r:id="rId19"/>
    <p:sldId id="290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E7752-CE3C-4D27-A821-935D7A7B4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3CD84-9CFE-4000-B9AA-04E876967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5D3CE-51E2-4D8B-90C5-9C1E42BA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0140-2564-46BF-9B7E-66A46C992386}" type="datetimeFigureOut">
              <a:rPr lang="en-US" smtClean="0"/>
              <a:t>2020-10-01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1C047-C8E8-409F-A364-59C083469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FE934-0BE2-44CD-9CAD-6117222CA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90E6-E3D9-43C1-A8F7-C6737ED9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1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B70E-2762-48B6-9B23-6399A183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76858C-4A50-439F-A6E1-E8E352421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A8244-D125-4EB8-B1E4-B3FD770A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0140-2564-46BF-9B7E-66A46C992386}" type="datetimeFigureOut">
              <a:rPr lang="en-US" smtClean="0"/>
              <a:t>2020-10-01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6A83F-457F-41B9-877A-3BC96278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91F11-29D0-4A2A-9EBA-F61EF414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90E6-E3D9-43C1-A8F7-C6737ED9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587839-6E63-45D4-875D-2680C45BB7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3B3B7A-56A6-4D56-8D2F-858B255C6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45EC7-F60E-424E-AA3B-8C2F85D2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0140-2564-46BF-9B7E-66A46C992386}" type="datetimeFigureOut">
              <a:rPr lang="en-US" smtClean="0"/>
              <a:t>2020-10-01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52D15-EE15-4776-8AB0-B5DC327C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CAC4D-EE03-421F-A24D-E4389007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90E6-E3D9-43C1-A8F7-C6737ED9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3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5B1AD-7F08-45A4-B106-932CD0848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7EA0B-E376-4566-A32C-E697EAA5F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A6F91-AA3E-4EFE-9DAC-8D24F65E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0140-2564-46BF-9B7E-66A46C992386}" type="datetimeFigureOut">
              <a:rPr lang="en-US" smtClean="0"/>
              <a:t>2020-10-01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31493-920E-4BB0-B9C7-BA488B7D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25E2-2DB9-4FB1-BC31-041B0475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90E6-E3D9-43C1-A8F7-C6737ED9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7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85BAB-D517-4FE2-9C3F-03B19FF4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52032-8731-4241-9D8E-B6631F21D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FB5B8-A823-4B23-A0A5-6BFD46CF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0140-2564-46BF-9B7E-66A46C992386}" type="datetimeFigureOut">
              <a:rPr lang="en-US" smtClean="0"/>
              <a:t>2020-10-01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E382D-F405-4A0C-A7C8-C5DEE0E66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50794-D85C-4E58-939F-8246DE50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90E6-E3D9-43C1-A8F7-C6737ED9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6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632B-917A-4127-B41E-26A70CDF3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89A89-D3EF-4B64-BD5C-8384DD320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8BAEE1-7958-4D06-AEB5-B273D50D5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A406D-72DD-420A-8A38-8DEACE73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0140-2564-46BF-9B7E-66A46C992386}" type="datetimeFigureOut">
              <a:rPr lang="en-US" smtClean="0"/>
              <a:t>2020-10-01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C8DF5-ABC7-4F21-A36B-FA8650C7D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FCA5C-3236-4D5A-80D4-49C9C882C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90E6-E3D9-43C1-A8F7-C6737ED9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3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947D3-F3AA-4863-A67C-FE08DB3C2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B662C-FB69-4D8A-9697-77BA95CE9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4DB82-2FB7-4D25-860B-8899ECE4A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20E08-E709-4D89-8D8E-E1AC6D171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F4CFFA-FF7C-4F08-869E-360D0D15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2E364B-06E3-43E3-9DEF-9F5791E98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0140-2564-46BF-9B7E-66A46C992386}" type="datetimeFigureOut">
              <a:rPr lang="en-US" smtClean="0"/>
              <a:t>2020-10-01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E30107-E186-4EE3-8E15-BF726AE5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0A896B-DE99-48AE-AEAF-21F00043A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90E6-E3D9-43C1-A8F7-C6737ED9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6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A1ED9-AAD1-4481-BB77-73D679933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74E897-04C6-48F2-BD72-F1475A9D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0140-2564-46BF-9B7E-66A46C992386}" type="datetimeFigureOut">
              <a:rPr lang="en-US" smtClean="0"/>
              <a:t>2020-10-01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37083-EECF-4B65-99F1-D20DE7E6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7707E-BEA0-451C-9994-B195272D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90E6-E3D9-43C1-A8F7-C6737ED9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7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9B2B7-36DB-4ECE-916C-F37A936C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8529" y="6608300"/>
            <a:ext cx="1589649" cy="235632"/>
          </a:xfrm>
        </p:spPr>
        <p:txBody>
          <a:bodyPr/>
          <a:lstStyle>
            <a:lvl1pPr algn="ctr">
              <a:defRPr sz="2000">
                <a:solidFill>
                  <a:srgbClr val="FFFF00"/>
                </a:solidFill>
              </a:defRPr>
            </a:lvl1pPr>
          </a:lstStyle>
          <a:p>
            <a:fld id="{030B0140-2564-46BF-9B7E-66A46C992386}" type="datetimeFigureOut">
              <a:rPr lang="en-US" smtClean="0"/>
              <a:pPr/>
              <a:t>2020-10-01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B0028F9-9B3A-4B2C-8F85-B37577653242}"/>
              </a:ext>
            </a:extLst>
          </p:cNvPr>
          <p:cNvSpPr/>
          <p:nvPr userDrawn="1"/>
        </p:nvSpPr>
        <p:spPr>
          <a:xfrm>
            <a:off x="239151" y="211017"/>
            <a:ext cx="11704320" cy="6372663"/>
          </a:xfrm>
          <a:prstGeom prst="roundRect">
            <a:avLst>
              <a:gd name="adj" fmla="val 40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916685-C8DC-4BC3-8430-58A265295504}"/>
              </a:ext>
            </a:extLst>
          </p:cNvPr>
          <p:cNvSpPr txBox="1"/>
          <p:nvPr userDrawn="1"/>
        </p:nvSpPr>
        <p:spPr>
          <a:xfrm>
            <a:off x="1881552" y="6530924"/>
            <a:ext cx="86410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হাবিবুর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রহমান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সহঃ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বড়হিত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উচ্চ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বিদ্যালয়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ঈশ্বর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গঞ্জ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ময়মনসিংহ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</a:t>
            </a:r>
          </a:p>
        </p:txBody>
      </p:sp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83BC2D47-5DEA-4B14-90A9-65413DAAB62A}"/>
              </a:ext>
            </a:extLst>
          </p:cNvPr>
          <p:cNvSpPr/>
          <p:nvPr userDrawn="1"/>
        </p:nvSpPr>
        <p:spPr>
          <a:xfrm>
            <a:off x="239151" y="211017"/>
            <a:ext cx="11704320" cy="6341008"/>
          </a:xfrm>
          <a:prstGeom prst="bevel">
            <a:avLst>
              <a:gd name="adj" fmla="val 830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7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6788E-804F-4864-8678-DE01739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26C23-E816-4A54-B7E7-87EE03370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377677-47E2-4FDA-9ED8-DA74A3D44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67C81-DC84-4E24-AA30-25F08ACD2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0140-2564-46BF-9B7E-66A46C992386}" type="datetimeFigureOut">
              <a:rPr lang="en-US" smtClean="0"/>
              <a:t>2020-10-01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9C96D-6684-434C-9978-344E22E1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6A29A-1D32-4D46-A14C-9AE0C5A3D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90E6-E3D9-43C1-A8F7-C6737ED9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6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3326C-6D2E-4284-8C62-0F77038F8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0C73E7-3B25-4CE1-BEA4-962F8AA702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38118-9A20-459A-8E7A-00FB9E491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4E2C8-F3F6-4100-98BD-6EC49119A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B0140-2564-46BF-9B7E-66A46C992386}" type="datetimeFigureOut">
              <a:rPr lang="en-US" smtClean="0"/>
              <a:t>2020-10-01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61576-A38C-41EB-A799-500F8BB6A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5A83D-4AF6-4192-BAF5-DBC8E38A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F90E6-E3D9-43C1-A8F7-C6737ED9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4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13E62F-4033-4155-9EFA-E8D3B252F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D2BAB-6FB2-49BF-806A-47DE05CD4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EB90F-0254-4B92-86D4-CECE5A28D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B0140-2564-46BF-9B7E-66A46C992386}" type="datetimeFigureOut">
              <a:rPr lang="en-US" smtClean="0"/>
              <a:t>2020-10-01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CBB9B-1170-4C22-B93D-F1E54AE95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2E5A9-7900-4154-AB55-189C5E9D1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F90E6-E3D9-43C1-A8F7-C6737ED9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6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MOTIAR\Motiar D. Content\Class Viii\Picture\পাঠ ৫৫\s 6.jpg">
            <a:extLst>
              <a:ext uri="{FF2B5EF4-FFF2-40B4-BE49-F238E27FC236}">
                <a16:creationId xmlns:a16="http://schemas.microsoft.com/office/drawing/2014/main" id="{4C770D7C-D4EB-46F9-9FAE-E4653003F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3475" y="3267856"/>
            <a:ext cx="7585024" cy="271321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F950FC-4F02-4A85-95A2-038B8472D1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18361" r="4537" b="19563"/>
          <a:stretch/>
        </p:blipFill>
        <p:spPr>
          <a:xfrm>
            <a:off x="779489" y="770856"/>
            <a:ext cx="10628026" cy="2541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8550C9-215C-46C2-83A6-ADEB6B188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29" y="3312826"/>
            <a:ext cx="1362075" cy="2668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298FC5-C023-4270-A24A-ED24A59ED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486" y="3312826"/>
            <a:ext cx="1362075" cy="2668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3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580E06-0A4D-42AD-AAE9-CF585FAC6CC3}"/>
              </a:ext>
            </a:extLst>
          </p:cNvPr>
          <p:cNvSpPr/>
          <p:nvPr/>
        </p:nvSpPr>
        <p:spPr>
          <a:xfrm>
            <a:off x="1324128" y="327084"/>
            <a:ext cx="9543743" cy="553998"/>
          </a:xfrm>
          <a:prstGeom prst="rect">
            <a:avLst/>
          </a:prstGeom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ব্যাকগ্রাউন্ড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(পদ্ধতি৩)</a:t>
            </a:r>
            <a:endParaRPr lang="en-US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DD57B-328A-4401-B375-6403A561B992}"/>
              </a:ext>
            </a:extLst>
          </p:cNvPr>
          <p:cNvSpPr txBox="1"/>
          <p:nvPr/>
        </p:nvSpPr>
        <p:spPr>
          <a:xfrm>
            <a:off x="318602" y="926052"/>
            <a:ext cx="2743706" cy="206210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ব্যাকগ্রাউন্ড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Open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করতে হবে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20D9AD-2529-40ED-A50F-2863E33DB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094" y="989252"/>
            <a:ext cx="8219604" cy="1845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49E249-EE2C-4365-9A4E-BCE30DC3A1E5}"/>
              </a:ext>
            </a:extLst>
          </p:cNvPr>
          <p:cNvSpPr txBox="1"/>
          <p:nvPr/>
        </p:nvSpPr>
        <p:spPr>
          <a:xfrm>
            <a:off x="308017" y="2857590"/>
            <a:ext cx="7254996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Design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রিবনে ক্লিক করতে হবে।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4D994-204E-42CC-990C-3D7D6680E475}"/>
              </a:ext>
            </a:extLst>
          </p:cNvPr>
          <p:cNvSpPr/>
          <p:nvPr/>
        </p:nvSpPr>
        <p:spPr>
          <a:xfrm>
            <a:off x="4688446" y="1184223"/>
            <a:ext cx="1009125" cy="71952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E80B1F-F00D-4188-9D45-1CFCDC6CC5CA}"/>
              </a:ext>
            </a:extLst>
          </p:cNvPr>
          <p:cNvCxnSpPr>
            <a:cxnSpLocks/>
          </p:cNvCxnSpPr>
          <p:nvPr/>
        </p:nvCxnSpPr>
        <p:spPr>
          <a:xfrm flipV="1">
            <a:off x="3030572" y="1755621"/>
            <a:ext cx="1924575" cy="1214257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CC69638-0E26-4D48-AF17-3B48DDA951A5}"/>
              </a:ext>
            </a:extLst>
          </p:cNvPr>
          <p:cNvSpPr txBox="1"/>
          <p:nvPr/>
        </p:nvSpPr>
        <p:spPr>
          <a:xfrm>
            <a:off x="318601" y="3493942"/>
            <a:ext cx="7254996" cy="95410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Format Background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ক্লিক করলে ফরমেট ব্যাকগ্রাউন্ড বক্স আসবে।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67AB71-DAE3-45A5-B20C-8E26B627198A}"/>
              </a:ext>
            </a:extLst>
          </p:cNvPr>
          <p:cNvSpPr/>
          <p:nvPr/>
        </p:nvSpPr>
        <p:spPr>
          <a:xfrm>
            <a:off x="318602" y="4415289"/>
            <a:ext cx="7254996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Gradient fill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রেডিও বাটনে ক্লিক করতে হবে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76A0BE-F955-4D1F-93A4-3BC4B078CEC9}"/>
              </a:ext>
            </a:extLst>
          </p:cNvPr>
          <p:cNvSpPr txBox="1"/>
          <p:nvPr/>
        </p:nvSpPr>
        <p:spPr>
          <a:xfrm>
            <a:off x="318602" y="5030786"/>
            <a:ext cx="7286990" cy="144655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NikoshBAN" pitchFamily="2" charset="0"/>
                <a:cs typeface="NikoshBAN" pitchFamily="2" charset="0"/>
              </a:rPr>
              <a:t>Preset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gardients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ড্রপ ডাউন বটনে ক্লিক করে সেখান থেকে পছন্দ মত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Gradient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এর উপর ক্লিক করলে সেটি ব্যাক গ্রাউন্ড হিসেবে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আরোপিত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CF88821-D912-4B9A-ABD1-94A90C2722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4" t="8262"/>
          <a:stretch/>
        </p:blipFill>
        <p:spPr>
          <a:xfrm>
            <a:off x="7652128" y="956634"/>
            <a:ext cx="3789974" cy="5520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8ABE1ED-62A3-4EB5-8869-7C43861A44EA}"/>
              </a:ext>
            </a:extLst>
          </p:cNvPr>
          <p:cNvSpPr/>
          <p:nvPr/>
        </p:nvSpPr>
        <p:spPr>
          <a:xfrm>
            <a:off x="9544967" y="1184223"/>
            <a:ext cx="1512849" cy="578031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99978D-2E07-4FD1-91C5-38C8EB77EB9A}"/>
              </a:ext>
            </a:extLst>
          </p:cNvPr>
          <p:cNvSpPr/>
          <p:nvPr/>
        </p:nvSpPr>
        <p:spPr>
          <a:xfrm>
            <a:off x="7794885" y="4640890"/>
            <a:ext cx="3503115" cy="1845762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5E1EF8-C4CB-4CAB-91A4-1CCC686875B3}"/>
              </a:ext>
            </a:extLst>
          </p:cNvPr>
          <p:cNvCxnSpPr>
            <a:cxnSpLocks/>
          </p:cNvCxnSpPr>
          <p:nvPr/>
        </p:nvCxnSpPr>
        <p:spPr>
          <a:xfrm flipV="1">
            <a:off x="5541253" y="1692857"/>
            <a:ext cx="4309867" cy="1815256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565425-47BF-4DC3-9746-37E71C0FC692}"/>
              </a:ext>
            </a:extLst>
          </p:cNvPr>
          <p:cNvCxnSpPr>
            <a:cxnSpLocks/>
          </p:cNvCxnSpPr>
          <p:nvPr/>
        </p:nvCxnSpPr>
        <p:spPr>
          <a:xfrm flipV="1">
            <a:off x="6430780" y="3492859"/>
            <a:ext cx="1845897" cy="954107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4246E6ED-3B9C-482E-9747-958A917C7F7A}"/>
              </a:ext>
            </a:extLst>
          </p:cNvPr>
          <p:cNvSpPr/>
          <p:nvPr/>
        </p:nvSpPr>
        <p:spPr>
          <a:xfrm>
            <a:off x="10105599" y="4181211"/>
            <a:ext cx="1412849" cy="474964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2B5B427-91B7-483A-8EEB-C375FB37568E}"/>
              </a:ext>
            </a:extLst>
          </p:cNvPr>
          <p:cNvSpPr/>
          <p:nvPr/>
        </p:nvSpPr>
        <p:spPr>
          <a:xfrm>
            <a:off x="8149119" y="3343648"/>
            <a:ext cx="1427977" cy="35839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3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9" grpId="0" animBg="1"/>
      <p:bldP spid="10" grpId="0" animBg="1"/>
      <p:bldP spid="13" grpId="0" animBg="1"/>
      <p:bldP spid="8" grpId="0" animBg="1"/>
      <p:bldP spid="16" grpId="0" animBg="1"/>
      <p:bldP spid="1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47A827-899D-4A47-A906-641F40662F57}"/>
              </a:ext>
            </a:extLst>
          </p:cNvPr>
          <p:cNvSpPr txBox="1"/>
          <p:nvPr/>
        </p:nvSpPr>
        <p:spPr>
          <a:xfrm>
            <a:off x="3490523" y="730465"/>
            <a:ext cx="48768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ফ্লো-চার্ট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(পদ্ধতি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6432C96-FB91-4A84-BC57-BAC8B90E171B}"/>
              </a:ext>
            </a:extLst>
          </p:cNvPr>
          <p:cNvSpPr/>
          <p:nvPr/>
        </p:nvSpPr>
        <p:spPr>
          <a:xfrm>
            <a:off x="1159238" y="1561462"/>
            <a:ext cx="2792386" cy="196768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err="1">
                <a:solidFill>
                  <a:schemeClr val="tx1"/>
                </a:solidFill>
                <a:latin typeface="NikoshBAN" panose="02000000000000000000"/>
              </a:rPr>
              <a:t>নির্দিষ্ট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/>
              </a:rPr>
              <a:t>স্লাইড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E4DAEAD-8088-40B8-AA36-C4C5AA20DF8F}"/>
              </a:ext>
            </a:extLst>
          </p:cNvPr>
          <p:cNvSpPr/>
          <p:nvPr/>
        </p:nvSpPr>
        <p:spPr>
          <a:xfrm>
            <a:off x="4244559" y="1547212"/>
            <a:ext cx="2762250" cy="185378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Design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রিবনে ক্লিক </a:t>
            </a:r>
            <a:endParaRPr lang="en-US" sz="2800" b="1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76CB182-BDF9-4C2F-B643-985A8FFB9246}"/>
              </a:ext>
            </a:extLst>
          </p:cNvPr>
          <p:cNvSpPr/>
          <p:nvPr/>
        </p:nvSpPr>
        <p:spPr>
          <a:xfrm>
            <a:off x="7103464" y="1375959"/>
            <a:ext cx="3929297" cy="2053041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Format Background 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508BACF-C53E-48E9-A796-8B009A640602}"/>
              </a:ext>
            </a:extLst>
          </p:cNvPr>
          <p:cNvSpPr/>
          <p:nvPr/>
        </p:nvSpPr>
        <p:spPr>
          <a:xfrm>
            <a:off x="1159238" y="3400996"/>
            <a:ext cx="4042349" cy="233869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Gradient fill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রেডিও বাটনে ক্লিক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E02D23B-2E01-458E-9B02-4BB2048F9B04}"/>
              </a:ext>
            </a:extLst>
          </p:cNvPr>
          <p:cNvSpPr/>
          <p:nvPr/>
        </p:nvSpPr>
        <p:spPr>
          <a:xfrm>
            <a:off x="5298242" y="3241738"/>
            <a:ext cx="5495303" cy="271322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Preset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Gradienrts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টনে ক্লিক করে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কাঙ্খিত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Gradienrts-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 ক্লিক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2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E52597-BCFE-4651-812E-76BF5FF22344}"/>
              </a:ext>
            </a:extLst>
          </p:cNvPr>
          <p:cNvSpPr/>
          <p:nvPr/>
        </p:nvSpPr>
        <p:spPr>
          <a:xfrm>
            <a:off x="1324128" y="327084"/>
            <a:ext cx="9543743" cy="553998"/>
          </a:xfrm>
          <a:prstGeom prst="rect">
            <a:avLst/>
          </a:prstGeom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ব্যাকগ্রাউন্ড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(পদ্ধতি-৪)</a:t>
            </a:r>
            <a:endParaRPr lang="en-US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D39DA9-A1B3-4AF2-A35D-6E596CA08219}"/>
              </a:ext>
            </a:extLst>
          </p:cNvPr>
          <p:cNvSpPr txBox="1"/>
          <p:nvPr/>
        </p:nvSpPr>
        <p:spPr>
          <a:xfrm>
            <a:off x="318602" y="926052"/>
            <a:ext cx="2743706" cy="206210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ব্যাকগ্রাউন্ড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Open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করতে হবে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3EAC4-BA2B-4297-BED3-037560C9B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094" y="989252"/>
            <a:ext cx="8219604" cy="1845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9A3B12-7AA1-4D18-A33E-01D90F327A0C}"/>
              </a:ext>
            </a:extLst>
          </p:cNvPr>
          <p:cNvSpPr txBox="1"/>
          <p:nvPr/>
        </p:nvSpPr>
        <p:spPr>
          <a:xfrm>
            <a:off x="308017" y="2857590"/>
            <a:ext cx="6334857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Design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রিবনে ক্লিক করতে হবে।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798C18-17D2-48DC-8C89-07325410A7E2}"/>
              </a:ext>
            </a:extLst>
          </p:cNvPr>
          <p:cNvSpPr/>
          <p:nvPr/>
        </p:nvSpPr>
        <p:spPr>
          <a:xfrm>
            <a:off x="4688446" y="1184223"/>
            <a:ext cx="1009125" cy="71952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D6252E8-42F0-4158-9C17-60B640D50E44}"/>
              </a:ext>
            </a:extLst>
          </p:cNvPr>
          <p:cNvCxnSpPr>
            <a:cxnSpLocks/>
          </p:cNvCxnSpPr>
          <p:nvPr/>
        </p:nvCxnSpPr>
        <p:spPr>
          <a:xfrm flipV="1">
            <a:off x="3030572" y="1755621"/>
            <a:ext cx="1924575" cy="1214257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2265BA1-1BA8-4C86-8EC4-339D075CC1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0" b="38812"/>
          <a:stretch/>
        </p:blipFill>
        <p:spPr>
          <a:xfrm>
            <a:off x="6703716" y="975905"/>
            <a:ext cx="4731366" cy="3362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7AA2B23-23F2-4352-833D-28971E21693E}"/>
              </a:ext>
            </a:extLst>
          </p:cNvPr>
          <p:cNvSpPr/>
          <p:nvPr/>
        </p:nvSpPr>
        <p:spPr>
          <a:xfrm>
            <a:off x="9964045" y="975905"/>
            <a:ext cx="1093771" cy="78634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CC6808-9B6A-4272-8DB2-25C77CC109BF}"/>
              </a:ext>
            </a:extLst>
          </p:cNvPr>
          <p:cNvSpPr txBox="1"/>
          <p:nvPr/>
        </p:nvSpPr>
        <p:spPr>
          <a:xfrm>
            <a:off x="318601" y="3374022"/>
            <a:ext cx="6324273" cy="95410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Format Background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ক্লিক করলে ফরমেট ব্যাকগ্রাউন্ড বক্স আসবে।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BDFBFD-055A-4016-B6E4-4B4E964A40BF}"/>
              </a:ext>
            </a:extLst>
          </p:cNvPr>
          <p:cNvSpPr/>
          <p:nvPr/>
        </p:nvSpPr>
        <p:spPr>
          <a:xfrm>
            <a:off x="318602" y="4220419"/>
            <a:ext cx="7254996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Picture or texture fill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রেডিও বাটনে ক্লিক করতে হবে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3C6B54-18E5-4F03-9DE4-3F193D44AF59}"/>
              </a:ext>
            </a:extLst>
          </p:cNvPr>
          <p:cNvSpPr/>
          <p:nvPr/>
        </p:nvSpPr>
        <p:spPr>
          <a:xfrm>
            <a:off x="8883880" y="3601315"/>
            <a:ext cx="1412849" cy="36314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E8BC75-1CAB-4B7D-950E-CEB6A6762552}"/>
              </a:ext>
            </a:extLst>
          </p:cNvPr>
          <p:cNvCxnSpPr>
            <a:cxnSpLocks/>
          </p:cNvCxnSpPr>
          <p:nvPr/>
        </p:nvCxnSpPr>
        <p:spPr>
          <a:xfrm flipV="1">
            <a:off x="4688446" y="3798813"/>
            <a:ext cx="4137041" cy="668256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2100AEE-23CA-4D74-A0AB-D0B231536DD8}"/>
              </a:ext>
            </a:extLst>
          </p:cNvPr>
          <p:cNvSpPr txBox="1"/>
          <p:nvPr/>
        </p:nvSpPr>
        <p:spPr>
          <a:xfrm>
            <a:off x="318602" y="5090746"/>
            <a:ext cx="7282074" cy="144655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NikoshBAN" pitchFamily="2" charset="0"/>
                <a:cs typeface="NikoshBAN" pitchFamily="2" charset="0"/>
              </a:rPr>
              <a:t>Texture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ড্রপ ডাউন বটনে ক্লিক করে সেখান থেকে পছন্দ মত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Texture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এর উপর ক্লিক করলে সেটি ব্যাক গ্রাউন্ড হিসেবে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আরোপিত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2CDD85-41D1-424E-AC90-A1C80EDD9099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5814357" y="1647096"/>
            <a:ext cx="4309867" cy="1845762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C3D4DD28-5295-44CC-B748-70E6B23F3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39" y="4280803"/>
            <a:ext cx="3784383" cy="2210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CE11F92-30BC-43FC-B0C9-9651F7A5025D}"/>
              </a:ext>
            </a:extLst>
          </p:cNvPr>
          <p:cNvSpPr/>
          <p:nvPr/>
        </p:nvSpPr>
        <p:spPr>
          <a:xfrm>
            <a:off x="7688205" y="4291765"/>
            <a:ext cx="3723542" cy="221001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73905A1-A889-4883-9BA6-35031B09392D}"/>
              </a:ext>
            </a:extLst>
          </p:cNvPr>
          <p:cNvCxnSpPr>
            <a:cxnSpLocks/>
          </p:cNvCxnSpPr>
          <p:nvPr/>
        </p:nvCxnSpPr>
        <p:spPr>
          <a:xfrm flipV="1">
            <a:off x="4955147" y="5629910"/>
            <a:ext cx="2618451" cy="1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7626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7E8340-0C49-4FCC-848F-6E8838562F0C}"/>
              </a:ext>
            </a:extLst>
          </p:cNvPr>
          <p:cNvSpPr txBox="1"/>
          <p:nvPr/>
        </p:nvSpPr>
        <p:spPr>
          <a:xfrm>
            <a:off x="3919616" y="549344"/>
            <a:ext cx="48768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ফ্লো-চার্ট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(পদ্ধতি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C5BB09A2-114B-42EF-A65D-0155A96BE054}"/>
              </a:ext>
            </a:extLst>
          </p:cNvPr>
          <p:cNvSpPr/>
          <p:nvPr/>
        </p:nvSpPr>
        <p:spPr>
          <a:xfrm>
            <a:off x="1683895" y="1318905"/>
            <a:ext cx="2876237" cy="211009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lvl="0"/>
            <a:r>
              <a:rPr lang="en-US" sz="2800" dirty="0" err="1">
                <a:solidFill>
                  <a:schemeClr val="tx1"/>
                </a:solidFill>
              </a:rPr>
              <a:t>নির্দিষ্ট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স্লাইড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580CDC0-26EA-4394-9344-80D233760068}"/>
              </a:ext>
            </a:extLst>
          </p:cNvPr>
          <p:cNvSpPr/>
          <p:nvPr/>
        </p:nvSpPr>
        <p:spPr>
          <a:xfrm>
            <a:off x="4738765" y="1466537"/>
            <a:ext cx="2590800" cy="185378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Design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রিবনে ক্লিক </a:t>
            </a:r>
            <a:endParaRPr lang="en-US" sz="28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C37C1D9-3D4D-4986-93E0-B1BEAA8D8F4A}"/>
              </a:ext>
            </a:extLst>
          </p:cNvPr>
          <p:cNvSpPr/>
          <p:nvPr/>
        </p:nvSpPr>
        <p:spPr>
          <a:xfrm>
            <a:off x="7424815" y="1180245"/>
            <a:ext cx="3083290" cy="233869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Format Background 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4A2C5BE-9F68-4506-A4BF-90189A8DB16C}"/>
              </a:ext>
            </a:extLst>
          </p:cNvPr>
          <p:cNvSpPr/>
          <p:nvPr/>
        </p:nvSpPr>
        <p:spPr>
          <a:xfrm>
            <a:off x="1683896" y="3084459"/>
            <a:ext cx="4674120" cy="265677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Picture and Texture fill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রেডিও বাটনে ক্লিক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74EE83A-469F-4B03-AD44-214F0CF4EE3B}"/>
              </a:ext>
            </a:extLst>
          </p:cNvPr>
          <p:cNvSpPr/>
          <p:nvPr/>
        </p:nvSpPr>
        <p:spPr>
          <a:xfrm>
            <a:off x="6453265" y="3402772"/>
            <a:ext cx="3733800" cy="227498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পছন্দ মত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Texture </a:t>
            </a:r>
          </a:p>
          <a:p>
            <a:pPr lvl="0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উপর ক্লিক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3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170E8E-BCC0-417D-8A1F-63B9AD09F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094" y="989252"/>
            <a:ext cx="8219604" cy="1845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BA6094-A760-4A4B-86D9-CEDCD08C71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0" b="38812"/>
          <a:stretch/>
        </p:blipFill>
        <p:spPr>
          <a:xfrm>
            <a:off x="6703716" y="975905"/>
            <a:ext cx="4731366" cy="3362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B7748F-A500-4349-ACB5-67688C7BF17F}"/>
              </a:ext>
            </a:extLst>
          </p:cNvPr>
          <p:cNvSpPr/>
          <p:nvPr/>
        </p:nvSpPr>
        <p:spPr>
          <a:xfrm>
            <a:off x="1324128" y="327084"/>
            <a:ext cx="9543743" cy="553998"/>
          </a:xfrm>
          <a:prstGeom prst="rect">
            <a:avLst/>
          </a:prstGeom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ব্যাকগ্রাউন্ড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(পদ্ধতি-৫)</a:t>
            </a:r>
            <a:endParaRPr lang="en-US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A9923-25B9-422D-A6F3-F331876CAAE6}"/>
              </a:ext>
            </a:extLst>
          </p:cNvPr>
          <p:cNvSpPr txBox="1"/>
          <p:nvPr/>
        </p:nvSpPr>
        <p:spPr>
          <a:xfrm>
            <a:off x="318602" y="926052"/>
            <a:ext cx="2743706" cy="206210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ব্যাকগ্রাউন্ড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Open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করতে হবে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F28D8-25AA-4CD3-B668-F27ACD9E1373}"/>
              </a:ext>
            </a:extLst>
          </p:cNvPr>
          <p:cNvSpPr txBox="1"/>
          <p:nvPr/>
        </p:nvSpPr>
        <p:spPr>
          <a:xfrm>
            <a:off x="308017" y="2857590"/>
            <a:ext cx="6334857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Design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রিবনে ক্লিক করতে হবে।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E91100F-5CE4-4925-AADD-827E17A1B488}"/>
              </a:ext>
            </a:extLst>
          </p:cNvPr>
          <p:cNvSpPr/>
          <p:nvPr/>
        </p:nvSpPr>
        <p:spPr>
          <a:xfrm>
            <a:off x="4688446" y="1184223"/>
            <a:ext cx="1009125" cy="71952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D3A96BD-4044-4F83-B397-EECBA9D838FB}"/>
              </a:ext>
            </a:extLst>
          </p:cNvPr>
          <p:cNvCxnSpPr>
            <a:cxnSpLocks/>
          </p:cNvCxnSpPr>
          <p:nvPr/>
        </p:nvCxnSpPr>
        <p:spPr>
          <a:xfrm flipV="1">
            <a:off x="3030572" y="1755621"/>
            <a:ext cx="1924575" cy="1214257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5D18187-D109-4BEA-A2D7-CD4C1D2AC1E8}"/>
              </a:ext>
            </a:extLst>
          </p:cNvPr>
          <p:cNvSpPr/>
          <p:nvPr/>
        </p:nvSpPr>
        <p:spPr>
          <a:xfrm>
            <a:off x="9964045" y="975905"/>
            <a:ext cx="1093771" cy="78634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6DFCF9-EEFC-4C4C-9518-1DE2D28AC594}"/>
              </a:ext>
            </a:extLst>
          </p:cNvPr>
          <p:cNvSpPr txBox="1"/>
          <p:nvPr/>
        </p:nvSpPr>
        <p:spPr>
          <a:xfrm>
            <a:off x="318601" y="3374022"/>
            <a:ext cx="6324273" cy="95410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Format Background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ক্লিক করলে ফরমেট ব্যাকগ্রাউন্ড বক্স আসবে।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A3F253-E66E-4498-AB2E-E9E95A442DA1}"/>
              </a:ext>
            </a:extLst>
          </p:cNvPr>
          <p:cNvSpPr/>
          <p:nvPr/>
        </p:nvSpPr>
        <p:spPr>
          <a:xfrm>
            <a:off x="318602" y="4220419"/>
            <a:ext cx="7254996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Picture or texture fill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রেডিও বাটনে ক্লিক করতে হবে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B8A544-2AE4-4BA9-B864-8E6F901E3C4B}"/>
              </a:ext>
            </a:extLst>
          </p:cNvPr>
          <p:cNvSpPr/>
          <p:nvPr/>
        </p:nvSpPr>
        <p:spPr>
          <a:xfrm>
            <a:off x="8883880" y="3601315"/>
            <a:ext cx="1412849" cy="36314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B9F400-0843-409C-8BE8-9A0671CC0F25}"/>
              </a:ext>
            </a:extLst>
          </p:cNvPr>
          <p:cNvSpPr txBox="1"/>
          <p:nvPr/>
        </p:nvSpPr>
        <p:spPr>
          <a:xfrm>
            <a:off x="318602" y="5030786"/>
            <a:ext cx="7282074" cy="150810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NikoshBAN" pitchFamily="2" charset="0"/>
                <a:cs typeface="NikoshBAN" pitchFamily="2" charset="0"/>
              </a:rPr>
              <a:t>Insert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টনে ক্লিক করে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থেকে পছন্দ মত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উপর ক্লিক ক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Open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সেটি ব্যাক গ্রাউন্ড হিসেবে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আরোপিত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হবে।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F69BBE-7B83-4C77-A2BF-173BA744B629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5814357" y="1647096"/>
            <a:ext cx="4309867" cy="1845762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838E6FC-4F3F-4D37-8616-D508DD2C1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90" y="4073971"/>
            <a:ext cx="3190492" cy="243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EB55E7-04A4-420D-8BF8-96D2D5444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816" y="4643961"/>
            <a:ext cx="3265895" cy="1861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B8A2DE14-A8BB-42B0-B469-64C2CD43B7C1}"/>
              </a:ext>
            </a:extLst>
          </p:cNvPr>
          <p:cNvSpPr/>
          <p:nvPr/>
        </p:nvSpPr>
        <p:spPr>
          <a:xfrm>
            <a:off x="8418783" y="4290437"/>
            <a:ext cx="1412849" cy="36314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31A1EB-2381-4D70-913E-C47381C90002}"/>
              </a:ext>
            </a:extLst>
          </p:cNvPr>
          <p:cNvSpPr/>
          <p:nvPr/>
        </p:nvSpPr>
        <p:spPr>
          <a:xfrm>
            <a:off x="7880737" y="4653581"/>
            <a:ext cx="3292973" cy="1848193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73AFCA0-3AA6-43D4-8300-B7431DA79CA3}"/>
              </a:ext>
            </a:extLst>
          </p:cNvPr>
          <p:cNvCxnSpPr>
            <a:cxnSpLocks/>
          </p:cNvCxnSpPr>
          <p:nvPr/>
        </p:nvCxnSpPr>
        <p:spPr>
          <a:xfrm flipV="1">
            <a:off x="4722731" y="3726967"/>
            <a:ext cx="4137041" cy="668256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53248AA7-2AB6-4F64-A5F5-C906AB77A215}"/>
              </a:ext>
            </a:extLst>
          </p:cNvPr>
          <p:cNvSpPr/>
          <p:nvPr/>
        </p:nvSpPr>
        <p:spPr>
          <a:xfrm>
            <a:off x="9462411" y="6148249"/>
            <a:ext cx="1412849" cy="36314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62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23" grpId="0" animBg="1"/>
      <p:bldP spid="24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99B92D-7E91-4AE7-84D9-78AE9917EE3F}"/>
              </a:ext>
            </a:extLst>
          </p:cNvPr>
          <p:cNvSpPr txBox="1"/>
          <p:nvPr/>
        </p:nvSpPr>
        <p:spPr>
          <a:xfrm>
            <a:off x="3490523" y="730465"/>
            <a:ext cx="48768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ফ্লো-চার্ট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(পদ্ধতি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C2C0E7A-A04D-4EAE-89A2-94F4340A497F}"/>
              </a:ext>
            </a:extLst>
          </p:cNvPr>
          <p:cNvSpPr/>
          <p:nvPr/>
        </p:nvSpPr>
        <p:spPr>
          <a:xfrm>
            <a:off x="1452173" y="1561463"/>
            <a:ext cx="2590800" cy="196768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chemeClr val="tx1"/>
                </a:solidFill>
              </a:rPr>
              <a:t>নির্দিষ্ট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স্লাইড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78AAF36C-F737-4840-B915-DEF1100E557C}"/>
              </a:ext>
            </a:extLst>
          </p:cNvPr>
          <p:cNvSpPr/>
          <p:nvPr/>
        </p:nvSpPr>
        <p:spPr>
          <a:xfrm>
            <a:off x="4244559" y="1547212"/>
            <a:ext cx="2762250" cy="185378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Design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রিবনে ক্লিক </a:t>
            </a:r>
            <a:endParaRPr lang="en-US" sz="28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CF78D45-7111-4B8A-BFCD-9A3C79E9CFDA}"/>
              </a:ext>
            </a:extLst>
          </p:cNvPr>
          <p:cNvSpPr/>
          <p:nvPr/>
        </p:nvSpPr>
        <p:spPr>
          <a:xfrm>
            <a:off x="7103464" y="1375959"/>
            <a:ext cx="3929297" cy="2053041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Format Background 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F10E9C1-7740-4828-90B9-52B9077551EA}"/>
              </a:ext>
            </a:extLst>
          </p:cNvPr>
          <p:cNvSpPr/>
          <p:nvPr/>
        </p:nvSpPr>
        <p:spPr>
          <a:xfrm>
            <a:off x="1414072" y="3400996"/>
            <a:ext cx="3581400" cy="233869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Picture and Texture fill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রেডিও বাটনে ক্লিক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1BF47FC-FD47-4BED-87A3-FCC61205A0C8}"/>
              </a:ext>
            </a:extLst>
          </p:cNvPr>
          <p:cNvSpPr/>
          <p:nvPr/>
        </p:nvSpPr>
        <p:spPr>
          <a:xfrm>
            <a:off x="5033573" y="3471179"/>
            <a:ext cx="5299023" cy="247991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Insert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টনে ক্লিক করে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 পছন্দ মত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উপর ক্লিক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Open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968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3852ED-555A-4A73-9974-B19AAA12F2A5}"/>
              </a:ext>
            </a:extLst>
          </p:cNvPr>
          <p:cNvSpPr/>
          <p:nvPr/>
        </p:nvSpPr>
        <p:spPr>
          <a:xfrm>
            <a:off x="1339626" y="404573"/>
            <a:ext cx="9543743" cy="553998"/>
          </a:xfrm>
          <a:prstGeom prst="rect">
            <a:avLst/>
          </a:prstGeom>
          <a:solidFill>
            <a:srgbClr val="00B0F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ব্যাকগ্রাউন্ড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উঠিয়ে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দেওয়াঃ</a:t>
            </a:r>
            <a:endParaRPr lang="en-US" sz="3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F01E7-7B43-4664-BD3C-0216662214D8}"/>
              </a:ext>
            </a:extLst>
          </p:cNvPr>
          <p:cNvSpPr/>
          <p:nvPr/>
        </p:nvSpPr>
        <p:spPr>
          <a:xfrm>
            <a:off x="897611" y="2345417"/>
            <a:ext cx="4778056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Solid fill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রেডিও বাটনে ক্লিক করতে হবে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61BF50-4069-4D5E-BF4F-8B5E1EB399AF}"/>
              </a:ext>
            </a:extLst>
          </p:cNvPr>
          <p:cNvSpPr txBox="1"/>
          <p:nvPr/>
        </p:nvSpPr>
        <p:spPr>
          <a:xfrm>
            <a:off x="897610" y="3411193"/>
            <a:ext cx="4778056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Color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ড্রপ ডাউন 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টনে ক্লিক কর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F5A3A4-74CC-459D-A02C-4E99B45778C4}"/>
              </a:ext>
            </a:extLst>
          </p:cNvPr>
          <p:cNvSpPr txBox="1"/>
          <p:nvPr/>
        </p:nvSpPr>
        <p:spPr>
          <a:xfrm>
            <a:off x="897610" y="1068561"/>
            <a:ext cx="4805766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Format Background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ক্লিক করলে ফরমেট ব্যাকগ্রাউন্ড বক্স আসবে।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8D50EF-A3F0-48AD-B8BE-32EA2EB13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3" t="8858" b="20241"/>
          <a:stretch/>
        </p:blipFill>
        <p:spPr>
          <a:xfrm>
            <a:off x="5799595" y="1053571"/>
            <a:ext cx="5563304" cy="5494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F73DBF-A47D-4182-8E25-3E3764E9BE58}"/>
              </a:ext>
            </a:extLst>
          </p:cNvPr>
          <p:cNvCxnSpPr>
            <a:cxnSpLocks/>
          </p:cNvCxnSpPr>
          <p:nvPr/>
        </p:nvCxnSpPr>
        <p:spPr>
          <a:xfrm>
            <a:off x="4317167" y="1558977"/>
            <a:ext cx="4437089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9B9A12CB-F2D0-49D6-B841-6DC093A3529C}"/>
              </a:ext>
            </a:extLst>
          </p:cNvPr>
          <p:cNvSpPr/>
          <p:nvPr/>
        </p:nvSpPr>
        <p:spPr>
          <a:xfrm>
            <a:off x="6520721" y="3361081"/>
            <a:ext cx="1543987" cy="44642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B21CF4E-4DC4-4252-9C66-84B8FD5FBE50}"/>
              </a:ext>
            </a:extLst>
          </p:cNvPr>
          <p:cNvSpPr/>
          <p:nvPr/>
        </p:nvSpPr>
        <p:spPr>
          <a:xfrm>
            <a:off x="9925865" y="4672854"/>
            <a:ext cx="957504" cy="39268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25FBB9-1D76-4539-9E5B-AFE3280F114E}"/>
              </a:ext>
            </a:extLst>
          </p:cNvPr>
          <p:cNvCxnSpPr>
            <a:cxnSpLocks/>
          </p:cNvCxnSpPr>
          <p:nvPr/>
        </p:nvCxnSpPr>
        <p:spPr>
          <a:xfrm>
            <a:off x="5351265" y="4248781"/>
            <a:ext cx="4437089" cy="608032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3AF0828-F93A-4C13-9758-52687CD31B02}"/>
              </a:ext>
            </a:extLst>
          </p:cNvPr>
          <p:cNvSpPr/>
          <p:nvPr/>
        </p:nvSpPr>
        <p:spPr>
          <a:xfrm>
            <a:off x="7929797" y="5380499"/>
            <a:ext cx="469489" cy="428450"/>
          </a:xfrm>
          <a:prstGeom prst="rect">
            <a:avLst/>
          </a:prstGeom>
          <a:noFill/>
          <a:ln w="412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468C21E-9448-443A-BFD5-F6C6D9E428B8}"/>
              </a:ext>
            </a:extLst>
          </p:cNvPr>
          <p:cNvCxnSpPr>
            <a:cxnSpLocks/>
          </p:cNvCxnSpPr>
          <p:nvPr/>
        </p:nvCxnSpPr>
        <p:spPr>
          <a:xfrm>
            <a:off x="4661941" y="3112101"/>
            <a:ext cx="1734852" cy="359052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6756E18-0BDB-4572-97AA-B7FBC53C06AE}"/>
              </a:ext>
            </a:extLst>
          </p:cNvPr>
          <p:cNvSpPr/>
          <p:nvPr/>
        </p:nvSpPr>
        <p:spPr>
          <a:xfrm>
            <a:off x="885247" y="4481209"/>
            <a:ext cx="4805766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এর উপর ক্লিক করলে ব্যাকগ্রাউন্ড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উঠে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যাবে।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BE17A5A-1EC2-4D9D-B88A-1A8335AC6586}"/>
              </a:ext>
            </a:extLst>
          </p:cNvPr>
          <p:cNvCxnSpPr>
            <a:cxnSpLocks/>
          </p:cNvCxnSpPr>
          <p:nvPr/>
        </p:nvCxnSpPr>
        <p:spPr>
          <a:xfrm>
            <a:off x="5351265" y="5325999"/>
            <a:ext cx="2441021" cy="215222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DBEB23A3-E651-48AF-88AD-F1CEFE5C4CF0}"/>
              </a:ext>
            </a:extLst>
          </p:cNvPr>
          <p:cNvSpPr/>
          <p:nvPr/>
        </p:nvSpPr>
        <p:spPr>
          <a:xfrm>
            <a:off x="8799226" y="1136325"/>
            <a:ext cx="1753849" cy="78241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6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18" grpId="0" animBg="1"/>
      <p:bldP spid="19" grpId="0" animBg="1"/>
      <p:bldP spid="21" grpId="0" animBg="1"/>
      <p:bldP spid="23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5E51F8-A31A-42D9-BBD8-6E31945F6424}"/>
              </a:ext>
            </a:extLst>
          </p:cNvPr>
          <p:cNvSpPr txBox="1"/>
          <p:nvPr/>
        </p:nvSpPr>
        <p:spPr>
          <a:xfrm>
            <a:off x="3655101" y="984059"/>
            <a:ext cx="4876800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E834AC-5704-42F0-BE79-FF9BF76BBD1A}"/>
              </a:ext>
            </a:extLst>
          </p:cNvPr>
          <p:cNvSpPr txBox="1"/>
          <p:nvPr/>
        </p:nvSpPr>
        <p:spPr>
          <a:xfrm>
            <a:off x="1154243" y="2339105"/>
            <a:ext cx="9953468" cy="32316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স্লাই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গ্রাউন্ড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 করে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 তোমার নাম ও ঠিকানা লিখ।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0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88323F-E48A-47D1-AE32-FDA3E2A72CB7}"/>
              </a:ext>
            </a:extLst>
          </p:cNvPr>
          <p:cNvSpPr txBox="1"/>
          <p:nvPr/>
        </p:nvSpPr>
        <p:spPr>
          <a:xfrm>
            <a:off x="4056050" y="362373"/>
            <a:ext cx="3477718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62CF9E-3F38-4AA7-827E-C6473D16739C}"/>
              </a:ext>
            </a:extLst>
          </p:cNvPr>
          <p:cNvSpPr/>
          <p:nvPr/>
        </p:nvSpPr>
        <p:spPr>
          <a:xfrm>
            <a:off x="749505" y="1234946"/>
            <a:ext cx="102382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তথ্যকে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আকর্ষনীয়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6C3FFD-E42D-41A3-9C99-EF8EA35AC86A}"/>
              </a:ext>
            </a:extLst>
          </p:cNvPr>
          <p:cNvSpPr/>
          <p:nvPr/>
        </p:nvSpPr>
        <p:spPr>
          <a:xfrm>
            <a:off x="699465" y="2095191"/>
            <a:ext cx="10238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সফটওয়্যারকে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ডাকা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E3AEB7-8A90-4440-83FD-2C666FEB5451}"/>
              </a:ext>
            </a:extLst>
          </p:cNvPr>
          <p:cNvSpPr/>
          <p:nvPr/>
        </p:nvSpPr>
        <p:spPr>
          <a:xfrm>
            <a:off x="749505" y="2607696"/>
            <a:ext cx="917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E4CA7F-DD2A-45D4-9688-89C08A0B21F0}"/>
              </a:ext>
            </a:extLst>
          </p:cNvPr>
          <p:cNvSpPr/>
          <p:nvPr/>
        </p:nvSpPr>
        <p:spPr>
          <a:xfrm>
            <a:off x="744435" y="3659911"/>
            <a:ext cx="917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Background Style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মেনুতে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F77220-2E0A-47FF-87BC-2E05918A0FE1}"/>
              </a:ext>
            </a:extLst>
          </p:cNvPr>
          <p:cNvSpPr/>
          <p:nvPr/>
        </p:nvSpPr>
        <p:spPr>
          <a:xfrm>
            <a:off x="699464" y="3181661"/>
            <a:ext cx="1123270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ব্যাকগ্রাউন্ড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চাইলে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FE0429-9CF0-4A5C-971F-8C7E0E2BB6E1}"/>
              </a:ext>
            </a:extLst>
          </p:cNvPr>
          <p:cNvSpPr/>
          <p:nvPr/>
        </p:nvSpPr>
        <p:spPr>
          <a:xfrm>
            <a:off x="749505" y="5205960"/>
            <a:ext cx="11182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আরোপিত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ব্যাকগ্রাউন্ড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ড্রপ-ডাউন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প্যালেটের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469E15-22ED-4B7A-912C-EFF9C836E4E8}"/>
              </a:ext>
            </a:extLst>
          </p:cNvPr>
          <p:cNvSpPr/>
          <p:nvPr/>
        </p:nvSpPr>
        <p:spPr>
          <a:xfrm>
            <a:off x="699465" y="4189686"/>
            <a:ext cx="11182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Picture or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Texure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fill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বোতাম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সিলেক্টেড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Insert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Insert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1977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1508D0-5783-4FF7-B1A2-31962C5F3B1C}"/>
              </a:ext>
            </a:extLst>
          </p:cNvPr>
          <p:cNvSpPr txBox="1"/>
          <p:nvPr/>
        </p:nvSpPr>
        <p:spPr>
          <a:xfrm>
            <a:off x="3781583" y="804178"/>
            <a:ext cx="48768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0E2DB3-4EB9-4BE1-A16C-A24E14BFF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350" y="1635175"/>
            <a:ext cx="3393405" cy="2262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A7F2AA-E56E-4809-A9B2-A563BD2B6BAF}"/>
              </a:ext>
            </a:extLst>
          </p:cNvPr>
          <p:cNvSpPr txBox="1"/>
          <p:nvPr/>
        </p:nvSpPr>
        <p:spPr>
          <a:xfrm>
            <a:off x="1138319" y="3855214"/>
            <a:ext cx="9953468" cy="21236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ব্যাকগ্রাউন্ড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?” এ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28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B8545A-3D6A-45B1-8FE8-BFE6A8F8C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66" y="2112336"/>
            <a:ext cx="2890256" cy="2967690"/>
          </a:xfrm>
          <a:prstGeom prst="rect">
            <a:avLst/>
          </a:prstGeom>
        </p:spPr>
      </p:pic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E0BB8DAA-3A70-45CB-8439-848895F7A50F}"/>
              </a:ext>
            </a:extLst>
          </p:cNvPr>
          <p:cNvSpPr txBox="1">
            <a:spLocks/>
          </p:cNvSpPr>
          <p:nvPr/>
        </p:nvSpPr>
        <p:spPr>
          <a:xfrm>
            <a:off x="1581690" y="1607805"/>
            <a:ext cx="3909802" cy="4405365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203946EA-C72B-4022-A819-2325DB072643}"/>
              </a:ext>
            </a:extLst>
          </p:cNvPr>
          <p:cNvSpPr txBox="1">
            <a:spLocks/>
          </p:cNvSpPr>
          <p:nvPr/>
        </p:nvSpPr>
        <p:spPr>
          <a:xfrm>
            <a:off x="6644375" y="1638945"/>
            <a:ext cx="4028622" cy="4374225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28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শ্রেণীঃ নবম</a:t>
            </a:r>
            <a:r>
              <a:rPr lang="en-US" sz="28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as-IN" sz="28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as-IN" sz="28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BD" sz="2800" b="1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28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b="1" dirty="0" err="1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2800" b="1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1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b="1" u="sng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as-IN" sz="2800" b="1" u="sng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u="sng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u="sng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2800" b="1" u="sng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as-IN" sz="2800" b="1" u="sng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800" b="1" u="sng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as-IN" sz="2800" b="1" u="sng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u="sng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bn-BD" sz="2800" b="1" u="sng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“পাওয়ার পয়েন্ট” </a:t>
            </a:r>
            <a:endParaRPr lang="en-US" sz="28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b="1" dirty="0" err="1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</a:t>
            </a:r>
            <a:r>
              <a:rPr lang="as-IN" sz="2800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en-US" sz="2800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/০৯/২০২০ </a:t>
            </a:r>
            <a:r>
              <a:rPr lang="en-US" sz="2800" b="1" dirty="0" err="1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খ্রীঃ</a:t>
            </a:r>
            <a:endParaRPr lang="bn-BD" sz="2800" b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E16683-3BB6-4053-BE54-8785DD5CC96D}"/>
              </a:ext>
            </a:extLst>
          </p:cNvPr>
          <p:cNvSpPr txBox="1"/>
          <p:nvPr/>
        </p:nvSpPr>
        <p:spPr>
          <a:xfrm>
            <a:off x="1641650" y="4241748"/>
            <a:ext cx="369611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হাবিবুর</a:t>
            </a: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0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(ICT)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BD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হিত</a:t>
            </a: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bn-BD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বিদ্যালয়,</a:t>
            </a:r>
            <a:endParaRPr lang="en-US" sz="24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ঈশ্বরগঞ্জ</a:t>
            </a:r>
            <a:r>
              <a:rPr lang="en-US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bn-BD" sz="2000" b="1" dirty="0">
                <a:ln w="1905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মোবাইল নং ০১৭২৪১০২২৭০</a:t>
            </a:r>
            <a:endParaRPr lang="en-US" sz="2000" b="1" dirty="0">
              <a:ln w="1905"/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E1FBA-A468-42CB-BB84-F1CA40F66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60" y="1607805"/>
            <a:ext cx="1040479" cy="437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ibbon: Tilted Down 5">
            <a:extLst>
              <a:ext uri="{FF2B5EF4-FFF2-40B4-BE49-F238E27FC236}">
                <a16:creationId xmlns:a16="http://schemas.microsoft.com/office/drawing/2014/main" id="{B9C68465-6C39-4FB2-AA24-F1C3E7B713AA}"/>
              </a:ext>
            </a:extLst>
          </p:cNvPr>
          <p:cNvSpPr/>
          <p:nvPr/>
        </p:nvSpPr>
        <p:spPr>
          <a:xfrm>
            <a:off x="3702570" y="704539"/>
            <a:ext cx="4736892" cy="797251"/>
          </a:xfrm>
          <a:prstGeom prst="ribbon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u="sng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59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C49B10-3519-4AAB-8410-E126B752F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71" y="815046"/>
            <a:ext cx="10583058" cy="5227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004BE1-68CB-432E-9810-ECDDE2DF2C64}"/>
              </a:ext>
            </a:extLst>
          </p:cNvPr>
          <p:cNvSpPr txBox="1"/>
          <p:nvPr/>
        </p:nvSpPr>
        <p:spPr>
          <a:xfrm>
            <a:off x="1479029" y="4243218"/>
            <a:ext cx="92339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80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80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80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80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80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80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ধ</a:t>
            </a:r>
            <a:r>
              <a:rPr lang="as-IN" sz="80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80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80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sz="80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80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80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40B30-BDB6-4C70-811D-1204C9131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620" y="1138638"/>
            <a:ext cx="4377128" cy="2318728"/>
          </a:xfrm>
          <a:prstGeom prst="rect">
            <a:avLst/>
          </a:prstGeom>
          <a:ln>
            <a:solidFill>
              <a:srgbClr val="6600FF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EA0BE-C166-4F22-AA2A-92BA51467E88}"/>
              </a:ext>
            </a:extLst>
          </p:cNvPr>
          <p:cNvSpPr txBox="1"/>
          <p:nvPr/>
        </p:nvSpPr>
        <p:spPr>
          <a:xfrm>
            <a:off x="1209703" y="3309079"/>
            <a:ext cx="9772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ঘ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র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ে 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থ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া</a:t>
            </a:r>
            <a:r>
              <a:rPr lang="as-I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ক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ো: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সুস্থ্য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থাকো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6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A00F60-6ADB-46C2-93CB-3DFF1F1DF8DE}"/>
              </a:ext>
            </a:extLst>
          </p:cNvPr>
          <p:cNvSpPr/>
          <p:nvPr/>
        </p:nvSpPr>
        <p:spPr>
          <a:xfrm>
            <a:off x="6385812" y="1499020"/>
            <a:ext cx="4482059" cy="3357795"/>
          </a:xfrm>
          <a:prstGeom prst="rect">
            <a:avLst/>
          </a:prstGeom>
          <a:solidFill>
            <a:schemeClr val="accent6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EF1F57-DD41-469F-8818-9CD5C99E397B}"/>
              </a:ext>
            </a:extLst>
          </p:cNvPr>
          <p:cNvSpPr/>
          <p:nvPr/>
        </p:nvSpPr>
        <p:spPr>
          <a:xfrm>
            <a:off x="1349114" y="1472788"/>
            <a:ext cx="4482059" cy="338402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2EFCF9-6563-46C2-AEBF-3A9C04B45833}"/>
              </a:ext>
            </a:extLst>
          </p:cNvPr>
          <p:cNvSpPr txBox="1"/>
          <p:nvPr/>
        </p:nvSpPr>
        <p:spPr>
          <a:xfrm>
            <a:off x="1324128" y="2304340"/>
            <a:ext cx="49267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হাবিবুর</a:t>
            </a: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BD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en-US" sz="2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হিত</a:t>
            </a: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bn-BD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বিদ্যালয়, </a:t>
            </a:r>
            <a:endParaRPr lang="en-US" sz="28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ঈশ্বরগঞ্জ</a:t>
            </a: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as-IN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ং</a:t>
            </a: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হ।</a:t>
            </a:r>
            <a:endParaRPr lang="bn-BD" sz="28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 নং ০১৭২৪১০২২৭০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habibur.dcd6@gmail.com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0DDA1-3B8B-4FF2-9430-28DEE89F9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4"/>
          <a:stretch>
            <a:fillRect/>
          </a:stretch>
        </p:blipFill>
        <p:spPr>
          <a:xfrm>
            <a:off x="1349114" y="1517759"/>
            <a:ext cx="1319135" cy="1314612"/>
          </a:xfrm>
          <a:custGeom>
            <a:avLst/>
            <a:gdLst>
              <a:gd name="connsiteX0" fmla="*/ 1618938 w 3237875"/>
              <a:gd name="connsiteY0" fmla="*/ 0 h 3226772"/>
              <a:gd name="connsiteX1" fmla="*/ 3229518 w 3237875"/>
              <a:gd name="connsiteY1" fmla="*/ 1448427 h 3226772"/>
              <a:gd name="connsiteX2" fmla="*/ 3237875 w 3237875"/>
              <a:gd name="connsiteY2" fmla="*/ 1613366 h 3226772"/>
              <a:gd name="connsiteX3" fmla="*/ 3237875 w 3237875"/>
              <a:gd name="connsiteY3" fmla="*/ 1613406 h 3226772"/>
              <a:gd name="connsiteX4" fmla="*/ 3229518 w 3237875"/>
              <a:gd name="connsiteY4" fmla="*/ 1778345 h 3226772"/>
              <a:gd name="connsiteX5" fmla="*/ 1618938 w 3237875"/>
              <a:gd name="connsiteY5" fmla="*/ 3226772 h 3226772"/>
              <a:gd name="connsiteX6" fmla="*/ 0 w 3237875"/>
              <a:gd name="connsiteY6" fmla="*/ 1613386 h 3226772"/>
              <a:gd name="connsiteX7" fmla="*/ 1618938 w 3237875"/>
              <a:gd name="connsiteY7" fmla="*/ 0 h 322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7875" h="3226772">
                <a:moveTo>
                  <a:pt x="1618938" y="0"/>
                </a:moveTo>
                <a:cubicBezTo>
                  <a:pt x="2457171" y="0"/>
                  <a:pt x="3146612" y="634868"/>
                  <a:pt x="3229518" y="1448427"/>
                </a:cubicBezTo>
                <a:lnTo>
                  <a:pt x="3237875" y="1613366"/>
                </a:lnTo>
                <a:lnTo>
                  <a:pt x="3237875" y="1613406"/>
                </a:lnTo>
                <a:lnTo>
                  <a:pt x="3229518" y="1778345"/>
                </a:lnTo>
                <a:cubicBezTo>
                  <a:pt x="3146612" y="2591905"/>
                  <a:pt x="2457171" y="3226772"/>
                  <a:pt x="1618938" y="3226772"/>
                </a:cubicBezTo>
                <a:cubicBezTo>
                  <a:pt x="724823" y="3226772"/>
                  <a:pt x="0" y="2504434"/>
                  <a:pt x="0" y="1613386"/>
                </a:cubicBezTo>
                <a:cubicBezTo>
                  <a:pt x="0" y="722338"/>
                  <a:pt x="724823" y="0"/>
                  <a:pt x="1618938" y="0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9EB79C-EC6C-4264-B5A1-BA8D15BFFFBF}"/>
              </a:ext>
            </a:extLst>
          </p:cNvPr>
          <p:cNvSpPr txBox="1"/>
          <p:nvPr/>
        </p:nvSpPr>
        <p:spPr>
          <a:xfrm>
            <a:off x="6625652" y="2293573"/>
            <a:ext cx="44820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হাবিবুর</a:t>
            </a: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BD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en-US" sz="2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হিত</a:t>
            </a: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bn-BD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বিদ্যালয়, </a:t>
            </a:r>
            <a:endParaRPr lang="en-US" sz="28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ঈশ্বরগঞ্জ</a:t>
            </a: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as-IN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ং</a:t>
            </a:r>
            <a:r>
              <a:rPr lang="en-US" sz="2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হ।</a:t>
            </a:r>
            <a:endParaRPr lang="bn-BD" sz="28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 নং ০১৭২৪১০২২৭০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habibur.dcd6@gmail.com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1CCF5F-ED4B-4C3A-A7B5-8E1F96981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14"/>
          <a:stretch>
            <a:fillRect/>
          </a:stretch>
        </p:blipFill>
        <p:spPr>
          <a:xfrm>
            <a:off x="6390808" y="1487778"/>
            <a:ext cx="1359107" cy="1354447"/>
          </a:xfrm>
          <a:custGeom>
            <a:avLst/>
            <a:gdLst>
              <a:gd name="connsiteX0" fmla="*/ 1618938 w 3237875"/>
              <a:gd name="connsiteY0" fmla="*/ 0 h 3226772"/>
              <a:gd name="connsiteX1" fmla="*/ 3229518 w 3237875"/>
              <a:gd name="connsiteY1" fmla="*/ 1448427 h 3226772"/>
              <a:gd name="connsiteX2" fmla="*/ 3237875 w 3237875"/>
              <a:gd name="connsiteY2" fmla="*/ 1613366 h 3226772"/>
              <a:gd name="connsiteX3" fmla="*/ 3237875 w 3237875"/>
              <a:gd name="connsiteY3" fmla="*/ 1613406 h 3226772"/>
              <a:gd name="connsiteX4" fmla="*/ 3229518 w 3237875"/>
              <a:gd name="connsiteY4" fmla="*/ 1778345 h 3226772"/>
              <a:gd name="connsiteX5" fmla="*/ 1618938 w 3237875"/>
              <a:gd name="connsiteY5" fmla="*/ 3226772 h 3226772"/>
              <a:gd name="connsiteX6" fmla="*/ 0 w 3237875"/>
              <a:gd name="connsiteY6" fmla="*/ 1613386 h 3226772"/>
              <a:gd name="connsiteX7" fmla="*/ 1618938 w 3237875"/>
              <a:gd name="connsiteY7" fmla="*/ 0 h 322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7875" h="3226772">
                <a:moveTo>
                  <a:pt x="1618938" y="0"/>
                </a:moveTo>
                <a:cubicBezTo>
                  <a:pt x="2457171" y="0"/>
                  <a:pt x="3146612" y="634868"/>
                  <a:pt x="3229518" y="1448427"/>
                </a:cubicBezTo>
                <a:lnTo>
                  <a:pt x="3237875" y="1613366"/>
                </a:lnTo>
                <a:lnTo>
                  <a:pt x="3237875" y="1613406"/>
                </a:lnTo>
                <a:lnTo>
                  <a:pt x="3229518" y="1778345"/>
                </a:lnTo>
                <a:cubicBezTo>
                  <a:pt x="3146612" y="2591905"/>
                  <a:pt x="2457171" y="3226772"/>
                  <a:pt x="1618938" y="3226772"/>
                </a:cubicBezTo>
                <a:cubicBezTo>
                  <a:pt x="724823" y="3226772"/>
                  <a:pt x="0" y="2504434"/>
                  <a:pt x="0" y="1613386"/>
                </a:cubicBezTo>
                <a:cubicBezTo>
                  <a:pt x="0" y="722338"/>
                  <a:pt x="724823" y="0"/>
                  <a:pt x="1618938" y="0"/>
                </a:cubicBez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D9A50AD-503B-4050-8EF9-32FF0DC30ACC}"/>
              </a:ext>
            </a:extLst>
          </p:cNvPr>
          <p:cNvSpPr/>
          <p:nvPr/>
        </p:nvSpPr>
        <p:spPr>
          <a:xfrm>
            <a:off x="1324128" y="791779"/>
            <a:ext cx="9543743" cy="55399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দু’টিতে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করছো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0E57EB-ABEC-4661-8D8C-0AEF5DCB6774}"/>
              </a:ext>
            </a:extLst>
          </p:cNvPr>
          <p:cNvSpPr/>
          <p:nvPr/>
        </p:nvSpPr>
        <p:spPr>
          <a:xfrm>
            <a:off x="809469" y="4989025"/>
            <a:ext cx="5021704" cy="10464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ব্যাকগ্রাউন্ড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E7A2-BF87-4273-813C-E02AFB69A417}"/>
              </a:ext>
            </a:extLst>
          </p:cNvPr>
          <p:cNvSpPr/>
          <p:nvPr/>
        </p:nvSpPr>
        <p:spPr>
          <a:xfrm>
            <a:off x="6360827" y="4989025"/>
            <a:ext cx="5021704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ব্যাকগ্রাউন্ড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22754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AE8D30-F881-4391-B8D3-ACB34960F2F4}"/>
              </a:ext>
            </a:extLst>
          </p:cNvPr>
          <p:cNvSpPr/>
          <p:nvPr/>
        </p:nvSpPr>
        <p:spPr>
          <a:xfrm>
            <a:off x="2818151" y="674189"/>
            <a:ext cx="6295869" cy="9233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u="sng" spc="150" dirty="0">
                <a:ln w="1143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b="1" u="sng" spc="150" dirty="0">
              <a:ln w="11430">
                <a:solidFill>
                  <a:srgbClr val="C00000"/>
                </a:solidFill>
              </a:ln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 D. Content\Class IX\Power Point\Powerpoint_logo_2_jpg_22570-1-.jpg">
            <a:extLst>
              <a:ext uri="{FF2B5EF4-FFF2-40B4-BE49-F238E27FC236}">
                <a16:creationId xmlns:a16="http://schemas.microsoft.com/office/drawing/2014/main" id="{CFDC42B7-DB0A-4604-9632-BEACF601C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51" y="1675973"/>
            <a:ext cx="6460760" cy="23072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7BF1E6-502F-455A-A1F1-B804444F2423}"/>
              </a:ext>
            </a:extLst>
          </p:cNvPr>
          <p:cNvSpPr/>
          <p:nvPr/>
        </p:nvSpPr>
        <p:spPr>
          <a:xfrm>
            <a:off x="2003685" y="4180925"/>
            <a:ext cx="8184629" cy="166475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ব্যাকগ্রাউন্ড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ব্যাকগ্রাউন্ড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63077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CB7212-66DE-498B-AA7D-9273C3EB8AC3}"/>
              </a:ext>
            </a:extLst>
          </p:cNvPr>
          <p:cNvSpPr/>
          <p:nvPr/>
        </p:nvSpPr>
        <p:spPr>
          <a:xfrm>
            <a:off x="1520017" y="1985062"/>
            <a:ext cx="862620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800" b="1" u="sng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শিক্ষাথীরা</a:t>
            </a:r>
            <a:r>
              <a:rPr lang="bn-BD" sz="4800" b="1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 </a:t>
            </a:r>
            <a:endParaRPr lang="en-US" sz="4800" b="1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9E8547-1778-44BB-9C7C-940BC762C971}"/>
              </a:ext>
            </a:extLst>
          </p:cNvPr>
          <p:cNvSpPr/>
          <p:nvPr/>
        </p:nvSpPr>
        <p:spPr>
          <a:xfrm>
            <a:off x="4447964" y="946915"/>
            <a:ext cx="37261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5400" b="1" u="sng" dirty="0">
                <a:ln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u="sng" dirty="0">
              <a:ln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47B7A-11AF-4E29-9E9C-C0ACE4FD0101}"/>
              </a:ext>
            </a:extLst>
          </p:cNvPr>
          <p:cNvSpPr txBox="1"/>
          <p:nvPr/>
        </p:nvSpPr>
        <p:spPr>
          <a:xfrm>
            <a:off x="955563" y="2930877"/>
            <a:ext cx="103373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400" b="1" kern="1100" dirty="0">
                <a:ln w="1905">
                  <a:solidFill>
                    <a:srgbClr val="FFFF00"/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>
                  <a:solidFill>
                    <a:srgbClr val="FFFF00"/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স্লাইডে</a:t>
            </a:r>
            <a:r>
              <a:rPr lang="en-US" sz="4400" b="1" kern="1100" dirty="0">
                <a:ln w="1905">
                  <a:solidFill>
                    <a:srgbClr val="FFFF00"/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ব্যাক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গ্রাউন্ড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ং</a:t>
            </a:r>
            <a:r>
              <a:rPr lang="as-IN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য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ু</a:t>
            </a:r>
            <a:r>
              <a:rPr lang="as-IN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্</a:t>
            </a:r>
            <a:r>
              <a:rPr lang="as-IN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ত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র</a:t>
            </a:r>
            <a:r>
              <a:rPr lang="as-IN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ত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ে </a:t>
            </a:r>
            <a:r>
              <a:rPr lang="as-IN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প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ব</a:t>
            </a:r>
            <a:r>
              <a:rPr lang="as-IN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 err="1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আ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রোপিত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ব্যাকগ্রা</a:t>
            </a:r>
            <a:r>
              <a:rPr lang="as-IN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উ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ন</a:t>
            </a:r>
            <a:r>
              <a:rPr lang="as-IN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্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ড </a:t>
            </a:r>
            <a:r>
              <a:rPr lang="as-IN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উ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ঠ</a:t>
            </a:r>
            <a:r>
              <a:rPr lang="as-IN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ি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য়</a:t>
            </a:r>
            <a:r>
              <a:rPr lang="as-IN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ফ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ে</a:t>
            </a:r>
            <a:r>
              <a:rPr lang="as-IN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ল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ত</a:t>
            </a:r>
            <a:r>
              <a:rPr lang="as-IN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kern="1100" dirty="0">
                <a:ln w="1905">
                  <a:solidFill>
                    <a:srgbClr val="FFFF00"/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55187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CFF16F-ECDC-480C-98B9-8DE372C40C7D}"/>
              </a:ext>
            </a:extLst>
          </p:cNvPr>
          <p:cNvSpPr/>
          <p:nvPr/>
        </p:nvSpPr>
        <p:spPr>
          <a:xfrm>
            <a:off x="1324128" y="327084"/>
            <a:ext cx="9543743" cy="553998"/>
          </a:xfrm>
          <a:prstGeom prst="rect">
            <a:avLst/>
          </a:prstGeom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ব্যাকগ্রাউন্ড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(পদ্ধতি-১)</a:t>
            </a:r>
            <a:endParaRPr lang="en-US" sz="3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2A7D5E-02B0-45C9-9BC5-276614FDFA6B}"/>
              </a:ext>
            </a:extLst>
          </p:cNvPr>
          <p:cNvSpPr txBox="1"/>
          <p:nvPr/>
        </p:nvSpPr>
        <p:spPr>
          <a:xfrm>
            <a:off x="378562" y="881082"/>
            <a:ext cx="2667000" cy="206210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ব্যাকগ্রাউন্ড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Open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করতে হবে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4940F-AAB9-47A9-B88E-35A33A511423}"/>
              </a:ext>
            </a:extLst>
          </p:cNvPr>
          <p:cNvSpPr txBox="1"/>
          <p:nvPr/>
        </p:nvSpPr>
        <p:spPr>
          <a:xfrm>
            <a:off x="378562" y="2848361"/>
            <a:ext cx="3398958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Design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রিবনে ক্লিক করতে হবে।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C02658-59F0-4BE3-A7B4-820D5CA237A9}"/>
              </a:ext>
            </a:extLst>
          </p:cNvPr>
          <p:cNvSpPr txBox="1"/>
          <p:nvPr/>
        </p:nvSpPr>
        <p:spPr>
          <a:xfrm>
            <a:off x="378561" y="3844417"/>
            <a:ext cx="3848665" cy="249299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Design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রিবনের নিচে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Themes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দেখা যাবে। সেখান থেকে পছন্দ মত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Themes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এর উপর ক্লিক করলে সেটি ব্যাক গ্রাউন্ড হিসেবে নির্ধারিত হবে।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00466E-8C26-4002-9043-EDAF124F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26" y="1167864"/>
            <a:ext cx="6052994" cy="5363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EF2565-A8BF-41B1-AC36-B1465DA22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84" y="989252"/>
            <a:ext cx="8219604" cy="1845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DC6CDAE-F330-4445-B5D1-6993F759D25D}"/>
              </a:ext>
            </a:extLst>
          </p:cNvPr>
          <p:cNvSpPr/>
          <p:nvPr/>
        </p:nvSpPr>
        <p:spPr>
          <a:xfrm>
            <a:off x="4703436" y="1184223"/>
            <a:ext cx="1009125" cy="71952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A1530F-C296-4FE7-B74E-2EDDA4BA8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274" y="2468734"/>
            <a:ext cx="6921414" cy="34890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07A764-4EB8-4036-BFE8-944089C4D96E}"/>
              </a:ext>
            </a:extLst>
          </p:cNvPr>
          <p:cNvSpPr/>
          <p:nvPr/>
        </p:nvSpPr>
        <p:spPr>
          <a:xfrm>
            <a:off x="3243183" y="1749206"/>
            <a:ext cx="8124355" cy="66188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4CFF3A-3797-4237-A3FD-BCC33BFDE68B}"/>
              </a:ext>
            </a:extLst>
          </p:cNvPr>
          <p:cNvCxnSpPr>
            <a:cxnSpLocks/>
          </p:cNvCxnSpPr>
          <p:nvPr/>
        </p:nvCxnSpPr>
        <p:spPr>
          <a:xfrm flipV="1">
            <a:off x="3045562" y="1755621"/>
            <a:ext cx="1924575" cy="1214257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474E6F-7EE6-48AF-B4AF-E01F15C4D1CA}"/>
              </a:ext>
            </a:extLst>
          </p:cNvPr>
          <p:cNvCxnSpPr>
            <a:cxnSpLocks/>
          </p:cNvCxnSpPr>
          <p:nvPr/>
        </p:nvCxnSpPr>
        <p:spPr>
          <a:xfrm flipV="1">
            <a:off x="2101116" y="2391986"/>
            <a:ext cx="4717022" cy="2054923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284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0" grpId="0" animBg="1"/>
      <p:bldP spid="7" grpId="0" animBg="1"/>
      <p:bldP spid="7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909820-883A-4AC5-AFC5-4C0A54B45EAA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E87B4E-A900-41E0-BF7C-F2C917822D94}"/>
              </a:ext>
            </a:extLst>
          </p:cNvPr>
          <p:cNvSpPr txBox="1"/>
          <p:nvPr/>
        </p:nvSpPr>
        <p:spPr>
          <a:xfrm>
            <a:off x="3393196" y="888832"/>
            <a:ext cx="5220876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ফ্লো-চার্ট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(পদ্ধতি ১)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613C638-4DAE-4383-BC43-485D1076C42A}"/>
              </a:ext>
            </a:extLst>
          </p:cNvPr>
          <p:cNvSpPr/>
          <p:nvPr/>
        </p:nvSpPr>
        <p:spPr>
          <a:xfrm>
            <a:off x="821560" y="2155737"/>
            <a:ext cx="2571636" cy="2251371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নির্দিষ্ট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স্লাইড</a:t>
            </a:r>
            <a:r>
              <a:rPr lang="en-US" sz="28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Open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A28F167-AAC6-467D-9ABC-FE307FC12ECD}"/>
              </a:ext>
            </a:extLst>
          </p:cNvPr>
          <p:cNvSpPr/>
          <p:nvPr/>
        </p:nvSpPr>
        <p:spPr>
          <a:xfrm>
            <a:off x="3389249" y="2272649"/>
            <a:ext cx="2726994" cy="2112691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Design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রিবনে ক্লিক </a:t>
            </a:r>
            <a:endParaRPr lang="en-US" sz="28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1AF9788-7FD9-4136-AB59-A5A3589C2E18}"/>
              </a:ext>
            </a:extLst>
          </p:cNvPr>
          <p:cNvSpPr/>
          <p:nvPr/>
        </p:nvSpPr>
        <p:spPr>
          <a:xfrm>
            <a:off x="6158538" y="1721022"/>
            <a:ext cx="5220876" cy="341715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  পছন্দ মত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Themes</a:t>
            </a:r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উপর ক্লিক করলে সেটি ব্যাক গ্রাউন্ড হিসেবে নির্ধারিত হবে।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4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F556D5-567F-431D-805E-EDDF47229DA9}"/>
              </a:ext>
            </a:extLst>
          </p:cNvPr>
          <p:cNvSpPr txBox="1"/>
          <p:nvPr/>
        </p:nvSpPr>
        <p:spPr>
          <a:xfrm>
            <a:off x="333592" y="926052"/>
            <a:ext cx="2743706" cy="206210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ব্যাকগ্রাউন্ড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Open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করতে হবে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53EFF7-B1E4-467D-B35E-ECD6ADDEB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042" y="1219200"/>
            <a:ext cx="6052994" cy="5136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E0BF85-BA2C-4DDB-B0FB-CF8EFA268C26}"/>
              </a:ext>
            </a:extLst>
          </p:cNvPr>
          <p:cNvSpPr/>
          <p:nvPr/>
        </p:nvSpPr>
        <p:spPr>
          <a:xfrm>
            <a:off x="1324128" y="327084"/>
            <a:ext cx="9543743" cy="553998"/>
          </a:xfrm>
          <a:prstGeom prst="rect">
            <a:avLst/>
          </a:prstGeom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ব্যাকগ্রাউন্ড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(পদ্ধতি-২)</a:t>
            </a:r>
            <a:endParaRPr lang="en-US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0DD483-D28D-4848-8018-B3659EA2D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84" y="989252"/>
            <a:ext cx="8219604" cy="1845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DBF972-FAD8-42C4-8E4A-99E269117C51}"/>
              </a:ext>
            </a:extLst>
          </p:cNvPr>
          <p:cNvSpPr txBox="1"/>
          <p:nvPr/>
        </p:nvSpPr>
        <p:spPr>
          <a:xfrm>
            <a:off x="319371" y="2966551"/>
            <a:ext cx="6095667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Design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রিবনে ক্লিক করতে হবে।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3AF8DE-AF7C-4C11-B188-DE0C9412160C}"/>
              </a:ext>
            </a:extLst>
          </p:cNvPr>
          <p:cNvSpPr/>
          <p:nvPr/>
        </p:nvSpPr>
        <p:spPr>
          <a:xfrm>
            <a:off x="4703436" y="1184223"/>
            <a:ext cx="1009125" cy="71952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E2978E-D2FA-47BC-8896-908FF48C9988}"/>
              </a:ext>
            </a:extLst>
          </p:cNvPr>
          <p:cNvCxnSpPr>
            <a:cxnSpLocks/>
          </p:cNvCxnSpPr>
          <p:nvPr/>
        </p:nvCxnSpPr>
        <p:spPr>
          <a:xfrm flipV="1">
            <a:off x="3045562" y="1755621"/>
            <a:ext cx="1924575" cy="1214257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B7055F5-2343-4F43-8FE4-58644E1974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0"/>
          <a:stretch/>
        </p:blipFill>
        <p:spPr>
          <a:xfrm>
            <a:off x="6641605" y="975905"/>
            <a:ext cx="4731366" cy="5494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F3C0461-5619-4DFA-B219-EFC76C66E8C8}"/>
              </a:ext>
            </a:extLst>
          </p:cNvPr>
          <p:cNvSpPr/>
          <p:nvPr/>
        </p:nvSpPr>
        <p:spPr>
          <a:xfrm>
            <a:off x="9979035" y="975905"/>
            <a:ext cx="1093771" cy="78634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8323C9-2549-4803-B6C3-F65D035ABCF0}"/>
              </a:ext>
            </a:extLst>
          </p:cNvPr>
          <p:cNvSpPr txBox="1"/>
          <p:nvPr/>
        </p:nvSpPr>
        <p:spPr>
          <a:xfrm>
            <a:off x="319371" y="3584689"/>
            <a:ext cx="6177588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Format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Background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ক্লিক কর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ফরমেট ব্যাকগ্রাউন্ড বক্স আসবে।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6E2473-1A30-473D-A3EB-E06204C2E1E4}"/>
              </a:ext>
            </a:extLst>
          </p:cNvPr>
          <p:cNvSpPr/>
          <p:nvPr/>
        </p:nvSpPr>
        <p:spPr>
          <a:xfrm>
            <a:off x="347231" y="4583999"/>
            <a:ext cx="6177588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Solid fill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রেডিও বাটনে ক্লিক করতে হবে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A74D4DD-5913-4DE3-A463-98E633F65E80}"/>
              </a:ext>
            </a:extLst>
          </p:cNvPr>
          <p:cNvSpPr/>
          <p:nvPr/>
        </p:nvSpPr>
        <p:spPr>
          <a:xfrm>
            <a:off x="8566187" y="3216963"/>
            <a:ext cx="1412849" cy="36314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22E1AF9-86A9-42C7-BE5E-B70E0926634E}"/>
              </a:ext>
            </a:extLst>
          </p:cNvPr>
          <p:cNvCxnSpPr>
            <a:cxnSpLocks/>
          </p:cNvCxnSpPr>
          <p:nvPr/>
        </p:nvCxnSpPr>
        <p:spPr>
          <a:xfrm flipV="1">
            <a:off x="6080041" y="3584689"/>
            <a:ext cx="2476526" cy="1220699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4D4342A-FA7C-4F60-8B26-EC5C493C9BD4}"/>
              </a:ext>
            </a:extLst>
          </p:cNvPr>
          <p:cNvSpPr/>
          <p:nvPr/>
        </p:nvSpPr>
        <p:spPr>
          <a:xfrm>
            <a:off x="10004569" y="4338006"/>
            <a:ext cx="1412849" cy="36314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1C614DC-66F0-4842-B82A-E9BB137E1A7E}"/>
              </a:ext>
            </a:extLst>
          </p:cNvPr>
          <p:cNvSpPr/>
          <p:nvPr/>
        </p:nvSpPr>
        <p:spPr>
          <a:xfrm>
            <a:off x="10002704" y="5047856"/>
            <a:ext cx="1295560" cy="36314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C69B99-5CE5-43E2-A620-584EF47943BC}"/>
              </a:ext>
            </a:extLst>
          </p:cNvPr>
          <p:cNvSpPr txBox="1"/>
          <p:nvPr/>
        </p:nvSpPr>
        <p:spPr>
          <a:xfrm>
            <a:off x="347231" y="5211906"/>
            <a:ext cx="6121869" cy="132343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Color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ড্রপ ডাউন 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টনে ক্লিক করে সেখান থেকে পছন্দ মত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রং এর উপর ক্লিক করলে সেটি ব্যাক গ্রাউন্ড হিসেবে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আরোপিত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9AB0D6-DAA6-439B-B340-B9B863DDABDF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6360472" y="1647096"/>
            <a:ext cx="3778742" cy="2056891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3458793-DEF8-4076-8F5C-E49E5811983B}"/>
              </a:ext>
            </a:extLst>
          </p:cNvPr>
          <p:cNvCxnSpPr>
            <a:cxnSpLocks/>
          </p:cNvCxnSpPr>
          <p:nvPr/>
        </p:nvCxnSpPr>
        <p:spPr>
          <a:xfrm flipV="1">
            <a:off x="6492768" y="4610553"/>
            <a:ext cx="3479572" cy="800449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57D3D9F-8560-4D07-8E98-687BDEDF7BD3}"/>
              </a:ext>
            </a:extLst>
          </p:cNvPr>
          <p:cNvCxnSpPr>
            <a:cxnSpLocks/>
          </p:cNvCxnSpPr>
          <p:nvPr/>
        </p:nvCxnSpPr>
        <p:spPr>
          <a:xfrm flipV="1">
            <a:off x="6524819" y="5505825"/>
            <a:ext cx="2960792" cy="362923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31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12" grpId="0" animBg="1"/>
      <p:bldP spid="15" grpId="0" animBg="1"/>
      <p:bldP spid="16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4360CA-933C-4A2E-97B0-156FD6540BB9}"/>
              </a:ext>
            </a:extLst>
          </p:cNvPr>
          <p:cNvSpPr txBox="1"/>
          <p:nvPr/>
        </p:nvSpPr>
        <p:spPr>
          <a:xfrm>
            <a:off x="3626062" y="813839"/>
            <a:ext cx="48768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ফ্লো-চার্ট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(পদ্ধতি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CCD7FF3-6A2D-4A1E-A631-AEFF3AE84B3C}"/>
              </a:ext>
            </a:extLst>
          </p:cNvPr>
          <p:cNvSpPr/>
          <p:nvPr/>
        </p:nvSpPr>
        <p:spPr>
          <a:xfrm>
            <a:off x="869431" y="1721022"/>
            <a:ext cx="3364043" cy="196768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নির্দিষ্ট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স্লাইড</a:t>
            </a:r>
            <a:r>
              <a:rPr lang="en-US" sz="28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Open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E435D70-D882-4C56-B334-7B8B4E35E1DF}"/>
              </a:ext>
            </a:extLst>
          </p:cNvPr>
          <p:cNvSpPr/>
          <p:nvPr/>
        </p:nvSpPr>
        <p:spPr>
          <a:xfrm>
            <a:off x="4319045" y="1744987"/>
            <a:ext cx="3490834" cy="1853784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Design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রিবনে ক্লিক </a:t>
            </a:r>
            <a:endParaRPr lang="en-US" sz="28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FFE601B-09BF-47D6-8574-1214431F3C32}"/>
              </a:ext>
            </a:extLst>
          </p:cNvPr>
          <p:cNvSpPr/>
          <p:nvPr/>
        </p:nvSpPr>
        <p:spPr>
          <a:xfrm>
            <a:off x="7895450" y="1721022"/>
            <a:ext cx="3364043" cy="233869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Format Background 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 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C23B389-4017-4C00-8056-B907D1DA6882}"/>
              </a:ext>
            </a:extLst>
          </p:cNvPr>
          <p:cNvSpPr/>
          <p:nvPr/>
        </p:nvSpPr>
        <p:spPr>
          <a:xfrm>
            <a:off x="4718158" y="3453533"/>
            <a:ext cx="4114800" cy="2514601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Color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ড্রপ ডাউন 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টন থেকে পছন্দ মত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5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883</Words>
  <Application>Microsoft Office PowerPoint</Application>
  <PresentationFormat>Widescreen</PresentationFormat>
  <Paragraphs>111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118</cp:revision>
  <dcterms:created xsi:type="dcterms:W3CDTF">2020-09-21T17:41:39Z</dcterms:created>
  <dcterms:modified xsi:type="dcterms:W3CDTF">2020-09-30T18:41:34Z</dcterms:modified>
</cp:coreProperties>
</file>