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0" r:id="rId3"/>
    <p:sldId id="305" r:id="rId4"/>
    <p:sldId id="294" r:id="rId5"/>
    <p:sldId id="293" r:id="rId6"/>
    <p:sldId id="264" r:id="rId7"/>
    <p:sldId id="265" r:id="rId8"/>
    <p:sldId id="268" r:id="rId9"/>
    <p:sldId id="299" r:id="rId10"/>
    <p:sldId id="300" r:id="rId11"/>
    <p:sldId id="303" r:id="rId12"/>
    <p:sldId id="304" r:id="rId13"/>
    <p:sldId id="271" r:id="rId14"/>
    <p:sldId id="286" r:id="rId15"/>
    <p:sldId id="287" r:id="rId16"/>
    <p:sldId id="283" r:id="rId17"/>
    <p:sldId id="295" r:id="rId18"/>
    <p:sldId id="288" r:id="rId19"/>
    <p:sldId id="289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FF61A1"/>
    <a:srgbClr val="65BDFF"/>
    <a:srgbClr val="FF0066"/>
    <a:srgbClr val="FF9900"/>
    <a:srgbClr val="50B4C8"/>
    <a:srgbClr val="00FF00"/>
    <a:srgbClr val="0088B8"/>
    <a:srgbClr val="FFFF3F"/>
    <a:srgbClr val="B81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70D19-E39D-4C26-AA6B-26F3FE2D8725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E7FA4A-20EA-4911-B9D6-88504281F2A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23A4E654-07CC-4F3C-A02D-CBCB844B5B22}" type="parTrans" cxnId="{369B120A-445D-4345-973A-8B13C8815DF2}">
      <dgm:prSet/>
      <dgm:spPr/>
      <dgm:t>
        <a:bodyPr/>
        <a:lstStyle/>
        <a:p>
          <a:endParaRPr lang="en-US"/>
        </a:p>
      </dgm:t>
    </dgm:pt>
    <dgm:pt modelId="{C322FE9A-8A5E-4FEE-BE62-3E653E1F55C6}" type="sibTrans" cxnId="{369B120A-445D-4345-973A-8B13C8815DF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D8603F4-EE4D-4A86-8B9E-575FF55C01F7}">
      <dgm:prSet phldrT="[Text]"/>
      <dgm:spPr>
        <a:solidFill>
          <a:srgbClr val="0088B8"/>
        </a:solidFill>
      </dgm:spPr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A26CE0B-7A05-4647-BC15-629520025FB3}" type="parTrans" cxnId="{026051AA-D6A4-4BC6-904C-87A97EE85C91}">
      <dgm:prSet/>
      <dgm:spPr/>
      <dgm:t>
        <a:bodyPr/>
        <a:lstStyle/>
        <a:p>
          <a:endParaRPr lang="en-US"/>
        </a:p>
      </dgm:t>
    </dgm:pt>
    <dgm:pt modelId="{5C0F934A-D2B1-465E-B4DF-387BB60346EF}" type="sibTrans" cxnId="{026051AA-D6A4-4BC6-904C-87A97EE85C91}">
      <dgm:prSet/>
      <dgm:spPr>
        <a:solidFill>
          <a:srgbClr val="0088B8"/>
        </a:solidFill>
      </dgm:spPr>
      <dgm:t>
        <a:bodyPr/>
        <a:lstStyle/>
        <a:p>
          <a:endParaRPr lang="en-US"/>
        </a:p>
      </dgm:t>
    </dgm:pt>
    <dgm:pt modelId="{F1DBE40B-B8AB-4DBB-B404-5CC2D437698F}">
      <dgm:prSet phldrT="[Text]"/>
      <dgm:spPr>
        <a:solidFill>
          <a:srgbClr val="00FF00"/>
        </a:solidFill>
      </dgm:spPr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7F5FAEB3-08D6-474A-AEB8-8F3F8EF29D89}" type="parTrans" cxnId="{233C4D73-E377-4250-9AA7-32F24CB9029B}">
      <dgm:prSet/>
      <dgm:spPr/>
      <dgm:t>
        <a:bodyPr/>
        <a:lstStyle/>
        <a:p>
          <a:endParaRPr lang="en-US"/>
        </a:p>
      </dgm:t>
    </dgm:pt>
    <dgm:pt modelId="{AD34996D-66D9-4918-8AC2-DCB34370869D}" type="sibTrans" cxnId="{233C4D73-E377-4250-9AA7-32F24CB9029B}">
      <dgm:prSet/>
      <dgm:spPr>
        <a:solidFill>
          <a:srgbClr val="00FF00"/>
        </a:solidFill>
      </dgm:spPr>
      <dgm:t>
        <a:bodyPr/>
        <a:lstStyle/>
        <a:p>
          <a:endParaRPr lang="en-US"/>
        </a:p>
      </dgm:t>
    </dgm:pt>
    <dgm:pt modelId="{48C2589A-28B6-475D-BE7F-E032016B83DE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সাংষ্কৃতিক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692D488-AC75-49AD-BEC0-A28238B05369}" type="parTrans" cxnId="{16B5F196-8448-4D36-8BE5-F25432F0860D}">
      <dgm:prSet/>
      <dgm:spPr/>
      <dgm:t>
        <a:bodyPr/>
        <a:lstStyle/>
        <a:p>
          <a:endParaRPr lang="en-US"/>
        </a:p>
      </dgm:t>
    </dgm:pt>
    <dgm:pt modelId="{10989287-A399-443F-BA43-D0DD3D2D0F3A}" type="sibTrans" cxnId="{16B5F196-8448-4D36-8BE5-F25432F0860D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8FED06EC-6AA4-4C09-BC18-7FB9F031076F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মনস্তাত্ত্বিক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6B919FE-4A2C-497B-9B46-8BBFD2143EC5}" type="parTrans" cxnId="{A44E8DDD-C27E-410A-A438-2001FDA5EB9A}">
      <dgm:prSet/>
      <dgm:spPr/>
      <dgm:t>
        <a:bodyPr/>
        <a:lstStyle/>
        <a:p>
          <a:endParaRPr lang="en-US"/>
        </a:p>
      </dgm:t>
    </dgm:pt>
    <dgm:pt modelId="{DF565689-3CBF-41B4-A107-118E9D8D8908}" type="sibTrans" cxnId="{A44E8DDD-C27E-410A-A438-2001FDA5EB9A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33D855D1-A22F-4D75-8689-6615FC30C465}" type="pres">
      <dgm:prSet presAssocID="{FF670D19-E39D-4C26-AA6B-26F3FE2D8725}" presName="cycle" presStyleCnt="0">
        <dgm:presLayoutVars>
          <dgm:dir/>
          <dgm:resizeHandles val="exact"/>
        </dgm:presLayoutVars>
      </dgm:prSet>
      <dgm:spPr/>
    </dgm:pt>
    <dgm:pt modelId="{B0CF0F05-6C78-4DC4-B15E-9703C933CF0F}" type="pres">
      <dgm:prSet presAssocID="{CFE7FA4A-20EA-4911-B9D6-88504281F2A5}" presName="node" presStyleLbl="node1" presStyleIdx="0" presStyleCnt="5">
        <dgm:presLayoutVars>
          <dgm:bulletEnabled val="1"/>
        </dgm:presLayoutVars>
      </dgm:prSet>
      <dgm:spPr/>
    </dgm:pt>
    <dgm:pt modelId="{9341AA4D-E34D-411B-9596-7F5EA801BADD}" type="pres">
      <dgm:prSet presAssocID="{C322FE9A-8A5E-4FEE-BE62-3E653E1F55C6}" presName="sibTrans" presStyleLbl="sibTrans2D1" presStyleIdx="0" presStyleCnt="5"/>
      <dgm:spPr/>
    </dgm:pt>
    <dgm:pt modelId="{899CF0E1-78E6-4A37-B830-9DB3A4ACAB26}" type="pres">
      <dgm:prSet presAssocID="{C322FE9A-8A5E-4FEE-BE62-3E653E1F55C6}" presName="connectorText" presStyleLbl="sibTrans2D1" presStyleIdx="0" presStyleCnt="5"/>
      <dgm:spPr/>
    </dgm:pt>
    <dgm:pt modelId="{D75F804F-0554-4007-A7C6-AE3504BF163F}" type="pres">
      <dgm:prSet presAssocID="{5D8603F4-EE4D-4A86-8B9E-575FF55C01F7}" presName="node" presStyleLbl="node1" presStyleIdx="1" presStyleCnt="5">
        <dgm:presLayoutVars>
          <dgm:bulletEnabled val="1"/>
        </dgm:presLayoutVars>
      </dgm:prSet>
      <dgm:spPr/>
    </dgm:pt>
    <dgm:pt modelId="{B00DD874-B275-4BCD-8FEC-55AE813E46C6}" type="pres">
      <dgm:prSet presAssocID="{5C0F934A-D2B1-465E-B4DF-387BB60346EF}" presName="sibTrans" presStyleLbl="sibTrans2D1" presStyleIdx="1" presStyleCnt="5"/>
      <dgm:spPr/>
    </dgm:pt>
    <dgm:pt modelId="{947C010C-B3EE-43F6-BB8E-43B5C166DA15}" type="pres">
      <dgm:prSet presAssocID="{5C0F934A-D2B1-465E-B4DF-387BB60346EF}" presName="connectorText" presStyleLbl="sibTrans2D1" presStyleIdx="1" presStyleCnt="5"/>
      <dgm:spPr/>
    </dgm:pt>
    <dgm:pt modelId="{A5AEA41D-40C1-413A-B351-9EEC4C547EC6}" type="pres">
      <dgm:prSet presAssocID="{F1DBE40B-B8AB-4DBB-B404-5CC2D437698F}" presName="node" presStyleLbl="node1" presStyleIdx="2" presStyleCnt="5">
        <dgm:presLayoutVars>
          <dgm:bulletEnabled val="1"/>
        </dgm:presLayoutVars>
      </dgm:prSet>
      <dgm:spPr/>
    </dgm:pt>
    <dgm:pt modelId="{603D5082-460A-4686-9075-36DCDC27D2F1}" type="pres">
      <dgm:prSet presAssocID="{AD34996D-66D9-4918-8AC2-DCB34370869D}" presName="sibTrans" presStyleLbl="sibTrans2D1" presStyleIdx="2" presStyleCnt="5"/>
      <dgm:spPr/>
    </dgm:pt>
    <dgm:pt modelId="{4338502B-0665-4854-89DC-D53E1D48C58C}" type="pres">
      <dgm:prSet presAssocID="{AD34996D-66D9-4918-8AC2-DCB34370869D}" presName="connectorText" presStyleLbl="sibTrans2D1" presStyleIdx="2" presStyleCnt="5"/>
      <dgm:spPr/>
    </dgm:pt>
    <dgm:pt modelId="{890F906B-3FF0-40FF-A68A-8178EDD158AC}" type="pres">
      <dgm:prSet presAssocID="{48C2589A-28B6-475D-BE7F-E032016B83DE}" presName="node" presStyleLbl="node1" presStyleIdx="3" presStyleCnt="5">
        <dgm:presLayoutVars>
          <dgm:bulletEnabled val="1"/>
        </dgm:presLayoutVars>
      </dgm:prSet>
      <dgm:spPr/>
    </dgm:pt>
    <dgm:pt modelId="{64A8F5B5-2055-440C-B4D9-BBC38BB9E27A}" type="pres">
      <dgm:prSet presAssocID="{10989287-A399-443F-BA43-D0DD3D2D0F3A}" presName="sibTrans" presStyleLbl="sibTrans2D1" presStyleIdx="3" presStyleCnt="5"/>
      <dgm:spPr/>
    </dgm:pt>
    <dgm:pt modelId="{ABE8A883-FEAF-42AD-9678-11332B2816D5}" type="pres">
      <dgm:prSet presAssocID="{10989287-A399-443F-BA43-D0DD3D2D0F3A}" presName="connectorText" presStyleLbl="sibTrans2D1" presStyleIdx="3" presStyleCnt="5"/>
      <dgm:spPr/>
    </dgm:pt>
    <dgm:pt modelId="{492BA9F6-55CF-4F54-A193-C5A82913562D}" type="pres">
      <dgm:prSet presAssocID="{8FED06EC-6AA4-4C09-BC18-7FB9F031076F}" presName="node" presStyleLbl="node1" presStyleIdx="4" presStyleCnt="5">
        <dgm:presLayoutVars>
          <dgm:bulletEnabled val="1"/>
        </dgm:presLayoutVars>
      </dgm:prSet>
      <dgm:spPr/>
    </dgm:pt>
    <dgm:pt modelId="{35B288ED-CE9A-47A0-9B7A-E46251E137C3}" type="pres">
      <dgm:prSet presAssocID="{DF565689-3CBF-41B4-A107-118E9D8D8908}" presName="sibTrans" presStyleLbl="sibTrans2D1" presStyleIdx="4" presStyleCnt="5"/>
      <dgm:spPr/>
    </dgm:pt>
    <dgm:pt modelId="{312C13BF-B0DB-4D59-8EC3-63A12CACD6BC}" type="pres">
      <dgm:prSet presAssocID="{DF565689-3CBF-41B4-A107-118E9D8D8908}" presName="connectorText" presStyleLbl="sibTrans2D1" presStyleIdx="4" presStyleCnt="5"/>
      <dgm:spPr/>
    </dgm:pt>
  </dgm:ptLst>
  <dgm:cxnLst>
    <dgm:cxn modelId="{369B120A-445D-4345-973A-8B13C8815DF2}" srcId="{FF670D19-E39D-4C26-AA6B-26F3FE2D8725}" destId="{CFE7FA4A-20EA-4911-B9D6-88504281F2A5}" srcOrd="0" destOrd="0" parTransId="{23A4E654-07CC-4F3C-A02D-CBCB844B5B22}" sibTransId="{C322FE9A-8A5E-4FEE-BE62-3E653E1F55C6}"/>
    <dgm:cxn modelId="{7B09300C-2973-4762-B83B-534DF1ADC47E}" type="presOf" srcId="{5C0F934A-D2B1-465E-B4DF-387BB60346EF}" destId="{B00DD874-B275-4BCD-8FEC-55AE813E46C6}" srcOrd="0" destOrd="0" presId="urn:microsoft.com/office/officeart/2005/8/layout/cycle2"/>
    <dgm:cxn modelId="{1BA06918-04D2-4F20-9105-080BAF9B79D7}" type="presOf" srcId="{AD34996D-66D9-4918-8AC2-DCB34370869D}" destId="{603D5082-460A-4686-9075-36DCDC27D2F1}" srcOrd="0" destOrd="0" presId="urn:microsoft.com/office/officeart/2005/8/layout/cycle2"/>
    <dgm:cxn modelId="{CCBF4F23-6E3F-4DCB-AC7B-F2B7339365A7}" type="presOf" srcId="{5C0F934A-D2B1-465E-B4DF-387BB60346EF}" destId="{947C010C-B3EE-43F6-BB8E-43B5C166DA15}" srcOrd="1" destOrd="0" presId="urn:microsoft.com/office/officeart/2005/8/layout/cycle2"/>
    <dgm:cxn modelId="{872E335D-AF98-48BC-A9DF-790C5C4CB062}" type="presOf" srcId="{5D8603F4-EE4D-4A86-8B9E-575FF55C01F7}" destId="{D75F804F-0554-4007-A7C6-AE3504BF163F}" srcOrd="0" destOrd="0" presId="urn:microsoft.com/office/officeart/2005/8/layout/cycle2"/>
    <dgm:cxn modelId="{A1CDC845-58AE-4B30-8724-B6465CE52FEE}" type="presOf" srcId="{48C2589A-28B6-475D-BE7F-E032016B83DE}" destId="{890F906B-3FF0-40FF-A68A-8178EDD158AC}" srcOrd="0" destOrd="0" presId="urn:microsoft.com/office/officeart/2005/8/layout/cycle2"/>
    <dgm:cxn modelId="{602F696E-C14A-4750-98E8-6C52D4B39E07}" type="presOf" srcId="{AD34996D-66D9-4918-8AC2-DCB34370869D}" destId="{4338502B-0665-4854-89DC-D53E1D48C58C}" srcOrd="1" destOrd="0" presId="urn:microsoft.com/office/officeart/2005/8/layout/cycle2"/>
    <dgm:cxn modelId="{9D93C16F-057D-453F-AA30-6B3445A52AF3}" type="presOf" srcId="{C322FE9A-8A5E-4FEE-BE62-3E653E1F55C6}" destId="{9341AA4D-E34D-411B-9596-7F5EA801BADD}" srcOrd="0" destOrd="0" presId="urn:microsoft.com/office/officeart/2005/8/layout/cycle2"/>
    <dgm:cxn modelId="{233C4D73-E377-4250-9AA7-32F24CB9029B}" srcId="{FF670D19-E39D-4C26-AA6B-26F3FE2D8725}" destId="{F1DBE40B-B8AB-4DBB-B404-5CC2D437698F}" srcOrd="2" destOrd="0" parTransId="{7F5FAEB3-08D6-474A-AEB8-8F3F8EF29D89}" sibTransId="{AD34996D-66D9-4918-8AC2-DCB34370869D}"/>
    <dgm:cxn modelId="{D814FA57-38EB-4E45-B39D-1E4820592A17}" type="presOf" srcId="{DF565689-3CBF-41B4-A107-118E9D8D8908}" destId="{312C13BF-B0DB-4D59-8EC3-63A12CACD6BC}" srcOrd="1" destOrd="0" presId="urn:microsoft.com/office/officeart/2005/8/layout/cycle2"/>
    <dgm:cxn modelId="{A53F4582-2FC0-4EA6-9023-60B67B964FB9}" type="presOf" srcId="{FF670D19-E39D-4C26-AA6B-26F3FE2D8725}" destId="{33D855D1-A22F-4D75-8689-6615FC30C465}" srcOrd="0" destOrd="0" presId="urn:microsoft.com/office/officeart/2005/8/layout/cycle2"/>
    <dgm:cxn modelId="{16B5F196-8448-4D36-8BE5-F25432F0860D}" srcId="{FF670D19-E39D-4C26-AA6B-26F3FE2D8725}" destId="{48C2589A-28B6-475D-BE7F-E032016B83DE}" srcOrd="3" destOrd="0" parTransId="{5692D488-AC75-49AD-BEC0-A28238B05369}" sibTransId="{10989287-A399-443F-BA43-D0DD3D2D0F3A}"/>
    <dgm:cxn modelId="{D7F5379C-CB29-4357-A336-6693D5031FFB}" type="presOf" srcId="{10989287-A399-443F-BA43-D0DD3D2D0F3A}" destId="{ABE8A883-FEAF-42AD-9678-11332B2816D5}" srcOrd="1" destOrd="0" presId="urn:microsoft.com/office/officeart/2005/8/layout/cycle2"/>
    <dgm:cxn modelId="{026051AA-D6A4-4BC6-904C-87A97EE85C91}" srcId="{FF670D19-E39D-4C26-AA6B-26F3FE2D8725}" destId="{5D8603F4-EE4D-4A86-8B9E-575FF55C01F7}" srcOrd="1" destOrd="0" parTransId="{FA26CE0B-7A05-4647-BC15-629520025FB3}" sibTransId="{5C0F934A-D2B1-465E-B4DF-387BB60346EF}"/>
    <dgm:cxn modelId="{E54FDDB7-146D-405E-9D36-03C4D4F3530E}" type="presOf" srcId="{DF565689-3CBF-41B4-A107-118E9D8D8908}" destId="{35B288ED-CE9A-47A0-9B7A-E46251E137C3}" srcOrd="0" destOrd="0" presId="urn:microsoft.com/office/officeart/2005/8/layout/cycle2"/>
    <dgm:cxn modelId="{603CCCD2-CD3B-4F75-BF13-D9D4C9F1FCFB}" type="presOf" srcId="{CFE7FA4A-20EA-4911-B9D6-88504281F2A5}" destId="{B0CF0F05-6C78-4DC4-B15E-9703C933CF0F}" srcOrd="0" destOrd="0" presId="urn:microsoft.com/office/officeart/2005/8/layout/cycle2"/>
    <dgm:cxn modelId="{9A405FDC-8E16-4D07-9AB9-2776C0625014}" type="presOf" srcId="{8FED06EC-6AA4-4C09-BC18-7FB9F031076F}" destId="{492BA9F6-55CF-4F54-A193-C5A82913562D}" srcOrd="0" destOrd="0" presId="urn:microsoft.com/office/officeart/2005/8/layout/cycle2"/>
    <dgm:cxn modelId="{A44E8DDD-C27E-410A-A438-2001FDA5EB9A}" srcId="{FF670D19-E39D-4C26-AA6B-26F3FE2D8725}" destId="{8FED06EC-6AA4-4C09-BC18-7FB9F031076F}" srcOrd="4" destOrd="0" parTransId="{96B919FE-4A2C-497B-9B46-8BBFD2143EC5}" sibTransId="{DF565689-3CBF-41B4-A107-118E9D8D8908}"/>
    <dgm:cxn modelId="{1D9AD9E0-1EB1-4C3F-A5D1-02D967E78DD4}" type="presOf" srcId="{F1DBE40B-B8AB-4DBB-B404-5CC2D437698F}" destId="{A5AEA41D-40C1-413A-B351-9EEC4C547EC6}" srcOrd="0" destOrd="0" presId="urn:microsoft.com/office/officeart/2005/8/layout/cycle2"/>
    <dgm:cxn modelId="{3461E8E3-295D-45DA-AA88-E01FB3F06EE1}" type="presOf" srcId="{10989287-A399-443F-BA43-D0DD3D2D0F3A}" destId="{64A8F5B5-2055-440C-B4D9-BBC38BB9E27A}" srcOrd="0" destOrd="0" presId="urn:microsoft.com/office/officeart/2005/8/layout/cycle2"/>
    <dgm:cxn modelId="{315D16F9-F103-4938-ACF8-36E4BEC3CAC8}" type="presOf" srcId="{C322FE9A-8A5E-4FEE-BE62-3E653E1F55C6}" destId="{899CF0E1-78E6-4A37-B830-9DB3A4ACAB26}" srcOrd="1" destOrd="0" presId="urn:microsoft.com/office/officeart/2005/8/layout/cycle2"/>
    <dgm:cxn modelId="{66908F83-3574-45C0-981E-CECE95191D1C}" type="presParOf" srcId="{33D855D1-A22F-4D75-8689-6615FC30C465}" destId="{B0CF0F05-6C78-4DC4-B15E-9703C933CF0F}" srcOrd="0" destOrd="0" presId="urn:microsoft.com/office/officeart/2005/8/layout/cycle2"/>
    <dgm:cxn modelId="{DE5DC4FD-2A20-4D91-8CC4-98C159F54BD7}" type="presParOf" srcId="{33D855D1-A22F-4D75-8689-6615FC30C465}" destId="{9341AA4D-E34D-411B-9596-7F5EA801BADD}" srcOrd="1" destOrd="0" presId="urn:microsoft.com/office/officeart/2005/8/layout/cycle2"/>
    <dgm:cxn modelId="{FF942650-A34A-466E-9804-7DDA9D9AE762}" type="presParOf" srcId="{9341AA4D-E34D-411B-9596-7F5EA801BADD}" destId="{899CF0E1-78E6-4A37-B830-9DB3A4ACAB26}" srcOrd="0" destOrd="0" presId="urn:microsoft.com/office/officeart/2005/8/layout/cycle2"/>
    <dgm:cxn modelId="{10EED778-DA9B-4040-96C3-7EA664458C34}" type="presParOf" srcId="{33D855D1-A22F-4D75-8689-6615FC30C465}" destId="{D75F804F-0554-4007-A7C6-AE3504BF163F}" srcOrd="2" destOrd="0" presId="urn:microsoft.com/office/officeart/2005/8/layout/cycle2"/>
    <dgm:cxn modelId="{9C579551-88BF-4DA0-A71A-945F19CBB3C2}" type="presParOf" srcId="{33D855D1-A22F-4D75-8689-6615FC30C465}" destId="{B00DD874-B275-4BCD-8FEC-55AE813E46C6}" srcOrd="3" destOrd="0" presId="urn:microsoft.com/office/officeart/2005/8/layout/cycle2"/>
    <dgm:cxn modelId="{BE943DBD-9BAE-4C8E-9CDD-CADA8B29E9FF}" type="presParOf" srcId="{B00DD874-B275-4BCD-8FEC-55AE813E46C6}" destId="{947C010C-B3EE-43F6-BB8E-43B5C166DA15}" srcOrd="0" destOrd="0" presId="urn:microsoft.com/office/officeart/2005/8/layout/cycle2"/>
    <dgm:cxn modelId="{F2758B90-5943-4087-89EB-E8B5C4BC13EA}" type="presParOf" srcId="{33D855D1-A22F-4D75-8689-6615FC30C465}" destId="{A5AEA41D-40C1-413A-B351-9EEC4C547EC6}" srcOrd="4" destOrd="0" presId="urn:microsoft.com/office/officeart/2005/8/layout/cycle2"/>
    <dgm:cxn modelId="{3DBECB71-E6D7-4084-B6BD-877C946B8FC1}" type="presParOf" srcId="{33D855D1-A22F-4D75-8689-6615FC30C465}" destId="{603D5082-460A-4686-9075-36DCDC27D2F1}" srcOrd="5" destOrd="0" presId="urn:microsoft.com/office/officeart/2005/8/layout/cycle2"/>
    <dgm:cxn modelId="{6EB9AFD6-B58D-430A-BB3C-CB549FE7DEF4}" type="presParOf" srcId="{603D5082-460A-4686-9075-36DCDC27D2F1}" destId="{4338502B-0665-4854-89DC-D53E1D48C58C}" srcOrd="0" destOrd="0" presId="urn:microsoft.com/office/officeart/2005/8/layout/cycle2"/>
    <dgm:cxn modelId="{B360E50E-17A5-4F26-834C-2DA7DB90E2F9}" type="presParOf" srcId="{33D855D1-A22F-4D75-8689-6615FC30C465}" destId="{890F906B-3FF0-40FF-A68A-8178EDD158AC}" srcOrd="6" destOrd="0" presId="urn:microsoft.com/office/officeart/2005/8/layout/cycle2"/>
    <dgm:cxn modelId="{3F042895-40C7-4905-89FB-26D66B5B01F4}" type="presParOf" srcId="{33D855D1-A22F-4D75-8689-6615FC30C465}" destId="{64A8F5B5-2055-440C-B4D9-BBC38BB9E27A}" srcOrd="7" destOrd="0" presId="urn:microsoft.com/office/officeart/2005/8/layout/cycle2"/>
    <dgm:cxn modelId="{C2397213-9EEA-433E-8040-58C2F2E73294}" type="presParOf" srcId="{64A8F5B5-2055-440C-B4D9-BBC38BB9E27A}" destId="{ABE8A883-FEAF-42AD-9678-11332B2816D5}" srcOrd="0" destOrd="0" presId="urn:microsoft.com/office/officeart/2005/8/layout/cycle2"/>
    <dgm:cxn modelId="{1833698F-3B3D-4C95-B8A3-9DB70F0D5555}" type="presParOf" srcId="{33D855D1-A22F-4D75-8689-6615FC30C465}" destId="{492BA9F6-55CF-4F54-A193-C5A82913562D}" srcOrd="8" destOrd="0" presId="urn:microsoft.com/office/officeart/2005/8/layout/cycle2"/>
    <dgm:cxn modelId="{876EB47C-6C84-423B-8BF2-0889E211DAEA}" type="presParOf" srcId="{33D855D1-A22F-4D75-8689-6615FC30C465}" destId="{35B288ED-CE9A-47A0-9B7A-E46251E137C3}" srcOrd="9" destOrd="0" presId="urn:microsoft.com/office/officeart/2005/8/layout/cycle2"/>
    <dgm:cxn modelId="{6D332324-185E-4591-B841-C07C91D677BC}" type="presParOf" srcId="{35B288ED-CE9A-47A0-9B7A-E46251E137C3}" destId="{312C13BF-B0DB-4D59-8EC3-63A12CACD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F0F05-6C78-4DC4-B15E-9703C933CF0F}">
      <dsp:nvSpPr>
        <dsp:cNvPr id="0" name=""/>
        <dsp:cNvSpPr/>
      </dsp:nvSpPr>
      <dsp:spPr>
        <a:xfrm>
          <a:off x="3184259" y="524"/>
          <a:ext cx="1603807" cy="160380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419131" y="235396"/>
        <a:ext cx="1134063" cy="1134063"/>
      </dsp:txXfrm>
    </dsp:sp>
    <dsp:sp modelId="{9341AA4D-E34D-411B-9596-7F5EA801BADD}">
      <dsp:nvSpPr>
        <dsp:cNvPr id="0" name=""/>
        <dsp:cNvSpPr/>
      </dsp:nvSpPr>
      <dsp:spPr>
        <a:xfrm rot="2160000">
          <a:off x="4737721" y="1233221"/>
          <a:ext cx="427770" cy="54128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749976" y="1303762"/>
        <a:ext cx="299439" cy="324771"/>
      </dsp:txXfrm>
    </dsp:sp>
    <dsp:sp modelId="{D75F804F-0554-4007-A7C6-AE3504BF163F}">
      <dsp:nvSpPr>
        <dsp:cNvPr id="0" name=""/>
        <dsp:cNvSpPr/>
      </dsp:nvSpPr>
      <dsp:spPr>
        <a:xfrm>
          <a:off x="5134735" y="1417628"/>
          <a:ext cx="1603807" cy="1603807"/>
        </a:xfrm>
        <a:prstGeom prst="ellipse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369607" y="1652500"/>
        <a:ext cx="1134063" cy="1134063"/>
      </dsp:txXfrm>
    </dsp:sp>
    <dsp:sp modelId="{B00DD874-B275-4BCD-8FEC-55AE813E46C6}">
      <dsp:nvSpPr>
        <dsp:cNvPr id="0" name=""/>
        <dsp:cNvSpPr/>
      </dsp:nvSpPr>
      <dsp:spPr>
        <a:xfrm rot="6480000">
          <a:off x="5353987" y="3083837"/>
          <a:ext cx="427770" cy="541285"/>
        </a:xfrm>
        <a:prstGeom prst="rightArrow">
          <a:avLst>
            <a:gd name="adj1" fmla="val 60000"/>
            <a:gd name="adj2" fmla="val 50000"/>
          </a:avLst>
        </a:prstGeom>
        <a:solidFill>
          <a:srgbClr val="0088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5437981" y="3131069"/>
        <a:ext cx="299439" cy="324771"/>
      </dsp:txXfrm>
    </dsp:sp>
    <dsp:sp modelId="{A5AEA41D-40C1-413A-B351-9EEC4C547EC6}">
      <dsp:nvSpPr>
        <dsp:cNvPr id="0" name=""/>
        <dsp:cNvSpPr/>
      </dsp:nvSpPr>
      <dsp:spPr>
        <a:xfrm>
          <a:off x="4389720" y="3710551"/>
          <a:ext cx="1603807" cy="1603807"/>
        </a:xfrm>
        <a:prstGeom prst="ellipse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4624592" y="3945423"/>
        <a:ext cx="1134063" cy="1134063"/>
      </dsp:txXfrm>
    </dsp:sp>
    <dsp:sp modelId="{603D5082-460A-4686-9075-36DCDC27D2F1}">
      <dsp:nvSpPr>
        <dsp:cNvPr id="0" name=""/>
        <dsp:cNvSpPr/>
      </dsp:nvSpPr>
      <dsp:spPr>
        <a:xfrm rot="10800000">
          <a:off x="3784384" y="4241813"/>
          <a:ext cx="427770" cy="541285"/>
        </a:xfrm>
        <a:prstGeom prst="rightArrow">
          <a:avLst>
            <a:gd name="adj1" fmla="val 60000"/>
            <a:gd name="adj2" fmla="val 50000"/>
          </a:avLst>
        </a:prstGeom>
        <a:solidFill>
          <a:srgbClr val="00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912715" y="4350070"/>
        <a:ext cx="299439" cy="324771"/>
      </dsp:txXfrm>
    </dsp:sp>
    <dsp:sp modelId="{890F906B-3FF0-40FF-A68A-8178EDD158AC}">
      <dsp:nvSpPr>
        <dsp:cNvPr id="0" name=""/>
        <dsp:cNvSpPr/>
      </dsp:nvSpPr>
      <dsp:spPr>
        <a:xfrm>
          <a:off x="1978798" y="3710551"/>
          <a:ext cx="1603807" cy="160380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sz="2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সাংষ্কৃতিক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213670" y="3945423"/>
        <a:ext cx="1134063" cy="1134063"/>
      </dsp:txXfrm>
    </dsp:sp>
    <dsp:sp modelId="{64A8F5B5-2055-440C-B4D9-BBC38BB9E27A}">
      <dsp:nvSpPr>
        <dsp:cNvPr id="0" name=""/>
        <dsp:cNvSpPr/>
      </dsp:nvSpPr>
      <dsp:spPr>
        <a:xfrm rot="15120000">
          <a:off x="2198050" y="3106865"/>
          <a:ext cx="427770" cy="54128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282044" y="3276147"/>
        <a:ext cx="299439" cy="324771"/>
      </dsp:txXfrm>
    </dsp:sp>
    <dsp:sp modelId="{492BA9F6-55CF-4F54-A193-C5A82913562D}">
      <dsp:nvSpPr>
        <dsp:cNvPr id="0" name=""/>
        <dsp:cNvSpPr/>
      </dsp:nvSpPr>
      <dsp:spPr>
        <a:xfrm>
          <a:off x="1233782" y="1417628"/>
          <a:ext cx="1603807" cy="160380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মনস্তাত্ত্বিক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468654" y="1652500"/>
        <a:ext cx="1134063" cy="1134063"/>
      </dsp:txXfrm>
    </dsp:sp>
    <dsp:sp modelId="{35B288ED-CE9A-47A0-9B7A-E46251E137C3}">
      <dsp:nvSpPr>
        <dsp:cNvPr id="0" name=""/>
        <dsp:cNvSpPr/>
      </dsp:nvSpPr>
      <dsp:spPr>
        <a:xfrm rot="19440000">
          <a:off x="2787244" y="1247454"/>
          <a:ext cx="427770" cy="541285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799499" y="1393427"/>
        <a:ext cx="299439" cy="32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6D9F-8FF7-4F78-AD97-F273A2D0D20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5244-857A-4607-8A6F-22B244DC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659D75F-7297-422E-8632-5F24E986EAD9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59F-D858-46E5-8017-9C8D8FE0A70C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2D07-3F36-4811-8715-F43AC895C8A3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B5F-F5C2-4AD7-806D-CD155CE7B03B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5118-D22E-4E83-A084-F98B49A6FA13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A8E-06DD-479A-A9C8-A384BF81C7E6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3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6434-7A58-4914-B317-FCE72A748AB6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9908-2970-4E96-9C19-4209202FD043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BD4-E7CC-4904-9173-4F78C07402AF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A4B2D1E-FCA3-42EA-84E3-E679F9476941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8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C0550E64-98BA-4650-8F74-0F87967BB03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142A46-8938-44F5-A03F-C49E9069E8A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5894F-1776-4769-A4E8-DB539B514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953"/>
            <a:ext cx="8991600" cy="61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FFA3D-EA49-49D7-B2A5-51815428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ECE3240-F5B2-4B6E-A5C6-D7415885A46C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8E0180-AF56-4AE7-8830-DDE2E432E7B6}"/>
              </a:ext>
            </a:extLst>
          </p:cNvPr>
          <p:cNvSpPr/>
          <p:nvPr/>
        </p:nvSpPr>
        <p:spPr>
          <a:xfrm>
            <a:off x="685800" y="762000"/>
            <a:ext cx="7848600" cy="14478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A8FED2-F3CE-439E-9280-E5028F15C864}"/>
              </a:ext>
            </a:extLst>
          </p:cNvPr>
          <p:cNvSpPr txBox="1">
            <a:spLocks/>
          </p:cNvSpPr>
          <p:nvPr/>
        </p:nvSpPr>
        <p:spPr>
          <a:xfrm>
            <a:off x="514349" y="3505200"/>
            <a:ext cx="8248651" cy="12954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সিটিজেন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ali">
            <a:hlinkClick r:id="" action="ppaction://media"/>
            <a:extLst>
              <a:ext uri="{FF2B5EF4-FFF2-40B4-BE49-F238E27FC236}">
                <a16:creationId xmlns:a16="http://schemas.microsoft.com/office/drawing/2014/main" id="{03B6FF49-8462-48A6-A526-3B23D5ED3B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176212"/>
            <a:ext cx="8401050" cy="630078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0AFCA-F9CA-4689-8F52-EDC1617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62F14DC-1057-417E-B12E-B2BA4051AD8A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8382000" cy="106680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মর্মার্থ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6762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11C1B-3BF0-4509-B860-47A3F3D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BE81F43-B282-4B81-8E7E-9A83647DF291}"/>
              </a:ext>
            </a:extLst>
          </p:cNvPr>
          <p:cNvSpPr txBox="1">
            <a:spLocks/>
          </p:cNvSpPr>
          <p:nvPr/>
        </p:nvSpPr>
        <p:spPr>
          <a:xfrm>
            <a:off x="76200" y="685800"/>
            <a:ext cx="8915400" cy="5334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! </a:t>
            </a:r>
          </a:p>
          <a:p>
            <a:pPr algn="l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l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বৃদ্ধাবস্থায়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l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বৃদ্ধবস্থায়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l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পেরেছেন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l"/>
            <a:r>
              <a:rPr lang="en-US" sz="48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161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B1DA-BE5E-4327-9937-0EED79FC26F0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1E136AA-4875-4B83-B254-E31E8DDF786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2F6DB9-5D9C-4EEA-9180-0C09582CEEA6}"/>
              </a:ext>
            </a:extLst>
          </p:cNvPr>
          <p:cNvSpPr txBox="1"/>
          <p:nvPr/>
        </p:nvSpPr>
        <p:spPr>
          <a:xfrm>
            <a:off x="657324" y="3429000"/>
            <a:ext cx="309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47E16A61-CBC7-45F3-B494-506349966064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8382000" cy="95113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প্রবীণরা সমাজে যেসব সমস্যার সম্মুখীন হয়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B5E2B1-827D-427A-A6A0-D4277EC00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507734"/>
              </p:ext>
            </p:extLst>
          </p:nvPr>
        </p:nvGraphicFramePr>
        <p:xfrm>
          <a:off x="514350" y="1143001"/>
          <a:ext cx="7972326" cy="53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35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F0F05-6C78-4DC4-B15E-9703C933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0CF0F05-6C78-4DC4-B15E-9703C933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0CF0F05-6C78-4DC4-B15E-9703C933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0CF0F05-6C78-4DC4-B15E-9703C933C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1AA4D-E34D-411B-9596-7F5EA801B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341AA4D-E34D-411B-9596-7F5EA801B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341AA4D-E34D-411B-9596-7F5EA801B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341AA4D-E34D-411B-9596-7F5EA801B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5F804F-0554-4007-A7C6-AE3504BF1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75F804F-0554-4007-A7C6-AE3504BF1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75F804F-0554-4007-A7C6-AE3504BF1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D75F804F-0554-4007-A7C6-AE3504BF1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DD874-B275-4BCD-8FEC-55AE813E4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00DD874-B275-4BCD-8FEC-55AE813E4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00DD874-B275-4BCD-8FEC-55AE813E4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00DD874-B275-4BCD-8FEC-55AE813E4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AEA41D-40C1-413A-B351-9EEC4C547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A5AEA41D-40C1-413A-B351-9EEC4C547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5AEA41D-40C1-413A-B351-9EEC4C547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5AEA41D-40C1-413A-B351-9EEC4C547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D5082-460A-4686-9075-36DCDC27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603D5082-460A-4686-9075-36DCDC27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03D5082-460A-4686-9075-36DCDC27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03D5082-460A-4686-9075-36DCDC27D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0F906B-3FF0-40FF-A68A-8178EDD1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890F906B-3FF0-40FF-A68A-8178EDD1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890F906B-3FF0-40FF-A68A-8178EDD1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890F906B-3FF0-40FF-A68A-8178EDD15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8F5B5-2055-440C-B4D9-BBC38BB9E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64A8F5B5-2055-440C-B4D9-BBC38BB9E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4A8F5B5-2055-440C-B4D9-BBC38BB9E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4A8F5B5-2055-440C-B4D9-BBC38BB9E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BA9F6-55CF-4F54-A193-C5A829135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492BA9F6-55CF-4F54-A193-C5A829135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492BA9F6-55CF-4F54-A193-C5A829135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492BA9F6-55CF-4F54-A193-C5A829135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288ED-CE9A-47A0-9B7A-E46251E13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5B288ED-CE9A-47A0-9B7A-E46251E13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35B288ED-CE9A-47A0-9B7A-E46251E13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35B288ED-CE9A-47A0-9B7A-E46251E13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435F9-0699-4468-9221-22843110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B3672C-809D-4143-AD04-14512AF738C0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57AFFCF-9B84-4B20-B2D7-446E9129A2EB}"/>
              </a:ext>
            </a:extLst>
          </p:cNvPr>
          <p:cNvSpPr txBox="1">
            <a:spLocks/>
          </p:cNvSpPr>
          <p:nvPr/>
        </p:nvSpPr>
        <p:spPr>
          <a:xfrm>
            <a:off x="304800" y="304799"/>
            <a:ext cx="4800600" cy="589069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কর্তৃত্ব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সেবা যত্নের অভাব দেখা দেয়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নিঃসংগ বোধ 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।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শিশুদের দেখাশুনা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স্কুলে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পৌঁছানো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বাজার 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বোঝা হিসেবে গণ্য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2CCA7E-1A1A-4D8D-AA40-72700D82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272981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CEB1F-7C24-479A-9815-722449ED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924D586-FFDB-4A33-823C-3D00A2C31325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E48EB76-3D3C-4436-BD8C-695FCC553972}"/>
              </a:ext>
            </a:extLst>
          </p:cNvPr>
          <p:cNvSpPr txBox="1">
            <a:spLocks/>
          </p:cNvSpPr>
          <p:nvPr/>
        </p:nvSpPr>
        <p:spPr>
          <a:xfrm>
            <a:off x="496765" y="685800"/>
            <a:ext cx="4303836" cy="50292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solidFill>
                  <a:srgbClr val="0088B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b="1" dirty="0">
                <a:solidFill>
                  <a:srgbClr val="0088B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88B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>
                <a:solidFill>
                  <a:srgbClr val="0088B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আয়-রোজগারের সুযোগের অভাব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 উপর অর্থনৈতিক নির্ভরশীলতা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সন্তানহীন প্রবীণরা অন্যের উপর নির্ভরশীল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বার্ধক্যের কারণে সংসার চালনা কঠিন হয়।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987196-A299-41F9-BD7B-EF10E9C7C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82" y="1295401"/>
            <a:ext cx="3481662" cy="4648200"/>
          </a:xfrm>
          <a:prstGeom prst="rect">
            <a:avLst/>
          </a:prstGeom>
          <a:ln w="285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6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892-C2A3-4C2E-A43E-BC3551A93EA7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4DCCD38-523C-49CF-A32D-38A073C2F25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404DC87-6936-4C22-81AB-4B7AA761BB40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4267200" cy="50292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54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54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শক্তি হারায়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রোগব্যাধী শরীরে বাসা বাধে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চিকিৎসার অভাব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DD514-3199-476C-A045-E9982A5F1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15044"/>
          <a:stretch/>
        </p:blipFill>
        <p:spPr>
          <a:xfrm>
            <a:off x="4705246" y="1676400"/>
            <a:ext cx="413395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64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16789-0858-4478-B0BA-11136F39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BA0FA1-3936-4D39-9CEC-7E092ECDE517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FC9232C-3387-4995-8C3B-E6AA94B0185D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4267200" cy="50292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9751CB"/>
                </a:solidFill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5400" b="1" dirty="0">
                <a:solidFill>
                  <a:srgbClr val="9751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9751CB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5400" b="1" dirty="0">
              <a:solidFill>
                <a:srgbClr val="9751CB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পরিবারে ও সমাজে অবমূল্যায়ন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857250" indent="-85725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 ও হীনমন্যতা বোধ 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857250" indent="-857250" algn="l">
              <a:buFont typeface="+mj-lt"/>
              <a:buAutoNum type="romanU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সম্মান না পাওয়া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57802-29D4-4E45-8077-75C276266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2000"/>
          <a:stretch/>
        </p:blipFill>
        <p:spPr>
          <a:xfrm>
            <a:off x="5147643" y="533400"/>
            <a:ext cx="3669283" cy="48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69160-2527-4BA6-9DCE-28B7E7BD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65A2E86-7318-4BB4-A4C3-23DA71C99703}"/>
              </a:ext>
            </a:extLst>
          </p:cNvPr>
          <p:cNvSpPr txBox="1">
            <a:spLocks/>
          </p:cNvSpPr>
          <p:nvPr/>
        </p:nvSpPr>
        <p:spPr>
          <a:xfrm>
            <a:off x="228600" y="3048000"/>
            <a:ext cx="8763000" cy="990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প্রবীণদের সমস্যাসমূহ উল্লেখ কর।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375095A-B911-4691-8292-FA2262E9B757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EB5B1-71D5-4641-B7FF-EA0229C67A36}"/>
              </a:ext>
            </a:extLst>
          </p:cNvPr>
          <p:cNvSpPr txBox="1"/>
          <p:nvPr/>
        </p:nvSpPr>
        <p:spPr>
          <a:xfrm>
            <a:off x="2133600" y="381000"/>
            <a:ext cx="5354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3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3E926-32C4-4C8D-9986-7DE2F49A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8012600-3082-45D2-A05C-BC51F3806DEF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53B30-4A7A-485C-B2BF-F62F5D900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0" b="94600" l="9867" r="89867">
                        <a14:foregroundMark x1="24800" y1="21600" x2="31467" y2="18200"/>
                        <a14:foregroundMark x1="29333" y1="35800" x2="30933" y2="35800"/>
                        <a14:foregroundMark x1="31733" y1="35400" x2="33600" y2="36400"/>
                        <a14:foregroundMark x1="45067" y1="80400" x2="44267" y2="84800"/>
                        <a14:backgroundMark x1="57067" y1="82800" x2="73600" y2="85400"/>
                        <a14:backgroundMark x1="37600" y1="82400" x2="36533" y2="8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30" y="457200"/>
            <a:ext cx="2097770" cy="2649816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0B8EA66-9343-497A-8DFB-5EFA6B7C3363}"/>
              </a:ext>
            </a:extLst>
          </p:cNvPr>
          <p:cNvSpPr/>
          <p:nvPr/>
        </p:nvSpPr>
        <p:spPr>
          <a:xfrm>
            <a:off x="1981200" y="381000"/>
            <a:ext cx="46482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5BB69-B13B-41DE-8967-D9EB0D74FB9D}"/>
              </a:ext>
            </a:extLst>
          </p:cNvPr>
          <p:cNvSpPr txBox="1"/>
          <p:nvPr/>
        </p:nvSpPr>
        <p:spPr>
          <a:xfrm>
            <a:off x="293097" y="1219200"/>
            <a:ext cx="63209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প্রবীণরা অর্থনৈতিকভাবে কাদের উপর নির্ভরশীল হন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F9DE5-F2AD-491E-901F-C55013038D0F}"/>
              </a:ext>
            </a:extLst>
          </p:cNvPr>
          <p:cNvSpPr txBox="1"/>
          <p:nvPr/>
        </p:nvSpPr>
        <p:spPr>
          <a:xfrm>
            <a:off x="228600" y="1676400"/>
            <a:ext cx="28552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AB2CA-B288-490D-BCEB-D764939D56AA}"/>
              </a:ext>
            </a:extLst>
          </p:cNvPr>
          <p:cNvSpPr txBox="1"/>
          <p:nvPr/>
        </p:nvSpPr>
        <p:spPr>
          <a:xfrm>
            <a:off x="304800" y="2110026"/>
            <a:ext cx="73548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BB6F7-6C18-40A7-8F80-7F3A41F55E8E}"/>
              </a:ext>
            </a:extLst>
          </p:cNvPr>
          <p:cNvSpPr txBox="1"/>
          <p:nvPr/>
        </p:nvSpPr>
        <p:spPr>
          <a:xfrm>
            <a:off x="304800" y="2590800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৫৯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16DCE0-A5A0-4CBF-9271-52D11E72C59E}"/>
              </a:ext>
            </a:extLst>
          </p:cNvPr>
          <p:cNvSpPr txBox="1"/>
          <p:nvPr/>
        </p:nvSpPr>
        <p:spPr>
          <a:xfrm>
            <a:off x="304800" y="3048000"/>
            <a:ext cx="67457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অনেক সময় বৃদ্ধদের কী হিসেবে গণ্য করা হয়?</a:t>
            </a: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9F371-F592-4EE9-9428-0DFBA5D0387C}"/>
              </a:ext>
            </a:extLst>
          </p:cNvPr>
          <p:cNvSpPr txBox="1"/>
          <p:nvPr/>
        </p:nvSpPr>
        <p:spPr>
          <a:xfrm>
            <a:off x="321201" y="3505200"/>
            <a:ext cx="303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C5DCF-6AC3-4471-9D30-B2D666178F35}"/>
              </a:ext>
            </a:extLst>
          </p:cNvPr>
          <p:cNvSpPr txBox="1"/>
          <p:nvPr/>
        </p:nvSpPr>
        <p:spPr>
          <a:xfrm>
            <a:off x="228600" y="3962400"/>
            <a:ext cx="666560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ো? </a:t>
            </a: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E4E4BD-3418-4EC8-AFF3-2EC537545927}"/>
              </a:ext>
            </a:extLst>
          </p:cNvPr>
          <p:cNvSpPr txBox="1"/>
          <p:nvPr/>
        </p:nvSpPr>
        <p:spPr>
          <a:xfrm>
            <a:off x="304800" y="4419600"/>
            <a:ext cx="388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A21B5-CE77-4378-BB65-765AF75C0E80}"/>
              </a:ext>
            </a:extLst>
          </p:cNvPr>
          <p:cNvSpPr txBox="1"/>
          <p:nvPr/>
        </p:nvSpPr>
        <p:spPr>
          <a:xfrm>
            <a:off x="228600" y="4929426"/>
            <a:ext cx="883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555A8-83CE-41E2-99B2-C91C1B910728}"/>
              </a:ext>
            </a:extLst>
          </p:cNvPr>
          <p:cNvSpPr txBox="1"/>
          <p:nvPr/>
        </p:nvSpPr>
        <p:spPr>
          <a:xfrm>
            <a:off x="290458" y="5486400"/>
            <a:ext cx="8777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খাদ্য,বাসস্থান,স্বাস্থ্য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মর্যাদা,পারিবারিক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7238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1A4-F5DA-4AB2-A998-AD613932D834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A13F0AA-7D1F-450F-AD28-BCB8E73F61A4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06D71656-048B-4D5E-8336-F12FAB21E710}"/>
              </a:ext>
            </a:extLst>
          </p:cNvPr>
          <p:cNvSpPr txBox="1">
            <a:spLocks/>
          </p:cNvSpPr>
          <p:nvPr/>
        </p:nvSpPr>
        <p:spPr>
          <a:xfrm>
            <a:off x="1" y="1524000"/>
            <a:ext cx="9144000" cy="35052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7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167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7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 </a:t>
            </a:r>
          </a:p>
          <a:p>
            <a:pPr algn="ctr"/>
            <a:r>
              <a:rPr lang="en-US" sz="16700" b="1" spc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6700" b="1" spc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b="1" dirty="0">
                <a:solidFill>
                  <a:srgbClr val="00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4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73AF-BB01-4BCF-AD3B-8F0A1B9EFF73}" type="datetime1">
              <a:rPr lang="en-US" smtClean="0"/>
              <a:t>9/30/2020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591741"/>
            <a:ext cx="4834978" cy="184665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358B3AA-E636-473C-88A5-B72412294F78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C753D61-60A7-44E1-B770-6532812AF023}"/>
              </a:ext>
            </a:extLst>
          </p:cNvPr>
          <p:cNvSpPr txBox="1">
            <a:spLocks/>
          </p:cNvSpPr>
          <p:nvPr/>
        </p:nvSpPr>
        <p:spPr>
          <a:xfrm>
            <a:off x="304800" y="3291880"/>
            <a:ext cx="8746950" cy="20421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CA43E-27D4-436B-B79C-75BFD5E7F920}"/>
              </a:ext>
            </a:extLst>
          </p:cNvPr>
          <p:cNvSpPr txBox="1"/>
          <p:nvPr/>
        </p:nvSpPr>
        <p:spPr>
          <a:xfrm>
            <a:off x="73914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B5957-A27F-4D4F-A75C-6C14E950E7A6}"/>
              </a:ext>
            </a:extLst>
          </p:cNvPr>
          <p:cNvSpPr txBox="1"/>
          <p:nvPr/>
        </p:nvSpPr>
        <p:spPr>
          <a:xfrm>
            <a:off x="304800" y="37338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44FB5B-4480-4B27-B7F5-665F22A7A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8194"/>
            <a:ext cx="2438400" cy="2037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60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2640" y="533162"/>
            <a:ext cx="6602160" cy="160043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F924-0557-4638-9971-A3C7EE0A79CE}" type="datetime1">
              <a:rPr lang="en-US" smtClean="0"/>
              <a:t>9/30/2020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F88ADE4-4E67-4E38-8439-83354480EEE9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D463A4-D411-4000-AA68-E253D9979A53}"/>
              </a:ext>
            </a:extLst>
          </p:cNvPr>
          <p:cNvGrpSpPr/>
          <p:nvPr/>
        </p:nvGrpSpPr>
        <p:grpSpPr>
          <a:xfrm>
            <a:off x="1409700" y="1614060"/>
            <a:ext cx="6819900" cy="4786740"/>
            <a:chOff x="4312635" y="810904"/>
            <a:chExt cx="6819900" cy="47867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0C05AB-E1D6-49CC-B826-CB6519298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5035" y="963304"/>
              <a:ext cx="2857500" cy="42862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B5085F-80EE-4C8E-BFF2-E41C69CBA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635" y="1004602"/>
              <a:ext cx="2857500" cy="42862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925AFD-ABC4-4488-8831-A3A587E8B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183" y="810904"/>
              <a:ext cx="2286000" cy="452124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64AF69-5E56-4AA4-B36B-B79F52114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8" t="45851" r="29759"/>
            <a:stretch/>
          </p:blipFill>
          <p:spPr>
            <a:xfrm rot="1048713">
              <a:off x="7322677" y="3396516"/>
              <a:ext cx="1733266" cy="2201128"/>
            </a:xfrm>
            <a:prstGeom prst="rect">
              <a:avLst/>
            </a:prstGeom>
            <a:effectLst>
              <a:softEdge rad="127000"/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19F64E-BD45-4799-AA03-42253E6C822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287">
            <a:off x="1352896" y="1676400"/>
            <a:ext cx="1618904" cy="1195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BCBA7-B3A9-4ED1-ACCA-56AB660CD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9519" flipH="1">
            <a:off x="6525857" y="1407255"/>
            <a:ext cx="1839223" cy="1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4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1A4-F5DA-4AB2-A998-AD613932D834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429000" y="435076"/>
            <a:ext cx="2819400" cy="936524"/>
          </a:xfrm>
          <a:prstGeom prst="ellipse">
            <a:avLst/>
          </a:prstGeom>
          <a:noFill/>
          <a:ln w="57150">
            <a:solidFill>
              <a:srgbClr val="ED4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normAutofit fontScale="90000"/>
          </a:bodyPr>
          <a:lstStyle/>
          <a:p>
            <a:r>
              <a:rPr lang="bn-BD" sz="60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spc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419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দেবনাথ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ফিরোজপুর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জনকল্যাণ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733800"/>
            <a:ext cx="4467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প্রবীণ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।) 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95" y="499584"/>
            <a:ext cx="2706451" cy="2418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A13F0AA-7D1F-450F-AD28-BCB8E73F61A4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D52C53C9-6528-48E6-BC0B-D27D1948AA9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71989" y="3058931"/>
            <a:ext cx="1209611" cy="3570469"/>
            <a:chOff x="10824688" y="2148337"/>
            <a:chExt cx="1367312" cy="4709663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77459017-FF27-4C37-9D48-A7250614A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E51BDB46-8AC7-4A86-8DC2-73947EF3B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0E5F5EB-F81D-42B2-94C9-44C12922CC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r="25467"/>
          <a:stretch/>
        </p:blipFill>
        <p:spPr>
          <a:xfrm>
            <a:off x="6446520" y="560660"/>
            <a:ext cx="2545080" cy="29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D11A2-97A0-4DA3-9576-B39004EE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BFB3120-BEFF-4EBD-9441-9F109125ABB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1A1754D-1050-488F-8D27-FA0E86EB1EEE}"/>
              </a:ext>
            </a:extLst>
          </p:cNvPr>
          <p:cNvSpPr txBox="1">
            <a:spLocks/>
          </p:cNvSpPr>
          <p:nvPr/>
        </p:nvSpPr>
        <p:spPr>
          <a:xfrm>
            <a:off x="381000" y="5638800"/>
            <a:ext cx="8610600" cy="990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>
              <a:spcBef>
                <a:spcPts val="0"/>
              </a:spcBef>
              <a:defRPr/>
            </a:pPr>
            <a:endParaRPr lang="en-US" sz="40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A325C-FF24-46D2-994C-3F0375EB6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7037" b="8518"/>
          <a:stretch/>
        </p:blipFill>
        <p:spPr>
          <a:xfrm>
            <a:off x="1140640" y="1600200"/>
            <a:ext cx="7012760" cy="4043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87031-0124-46FC-9595-18C7F4D56DAF}"/>
              </a:ext>
            </a:extLst>
          </p:cNvPr>
          <p:cNvSpPr txBox="1"/>
          <p:nvPr/>
        </p:nvSpPr>
        <p:spPr>
          <a:xfrm>
            <a:off x="304800" y="228600"/>
            <a:ext cx="837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7316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53058-DFAF-4FB4-9DA4-BFF206F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0945AC4-CFE5-4253-BA4D-3F6544B2C14A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BC2F4-E753-4CE7-BBE9-4C7E4578FB20}"/>
              </a:ext>
            </a:extLst>
          </p:cNvPr>
          <p:cNvSpPr txBox="1"/>
          <p:nvPr/>
        </p:nvSpPr>
        <p:spPr>
          <a:xfrm>
            <a:off x="3429000" y="5352871"/>
            <a:ext cx="1871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01B65-1322-40E8-B92F-31211DCC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1" y="228600"/>
            <a:ext cx="7637739" cy="5107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A0E17-4026-47B9-A9E9-2B2A80940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4" y="228600"/>
            <a:ext cx="8935331" cy="51077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21FCBC-7E6F-499A-B6E5-E9BBB5B4934D}"/>
              </a:ext>
            </a:extLst>
          </p:cNvPr>
          <p:cNvSpPr/>
          <p:nvPr/>
        </p:nvSpPr>
        <p:spPr>
          <a:xfrm>
            <a:off x="180534" y="5348004"/>
            <a:ext cx="8935331" cy="12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বয়ষ্ক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102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82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34" decel="50000" autoRev="1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80072"/>
            <a:ext cx="98475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FF7-9EA9-4702-A05A-B3F971030EA7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E10638A-DFED-452D-8661-B01CFAC7F9E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9F0F1FF-6701-41D9-87D9-91A6F3E0A161}"/>
              </a:ext>
            </a:extLst>
          </p:cNvPr>
          <p:cNvSpPr txBox="1">
            <a:spLocks/>
          </p:cNvSpPr>
          <p:nvPr/>
        </p:nvSpPr>
        <p:spPr>
          <a:xfrm>
            <a:off x="523875" y="2413336"/>
            <a:ext cx="8096250" cy="284892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প্রবীণদের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সমস্যাসমূহ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921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623" y="457200"/>
            <a:ext cx="3629520" cy="172354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8800" b="1" dirty="0">
                <a:ln w="11430"/>
                <a:solidFill>
                  <a:srgbClr val="ED45A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solidFill>
                <a:srgbClr val="ED45A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4CE6-9EF0-4BAF-8B6D-CBBBE51AEAD8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D8595F0-E4FE-4071-AA27-8C0F63C44BFA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F79B102-C70A-4EEE-97C7-D9F782DD23DA}"/>
              </a:ext>
            </a:extLst>
          </p:cNvPr>
          <p:cNvSpPr txBox="1">
            <a:spLocks/>
          </p:cNvSpPr>
          <p:nvPr/>
        </p:nvSpPr>
        <p:spPr>
          <a:xfrm>
            <a:off x="228600" y="2637949"/>
            <a:ext cx="8686800" cy="300085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……… </a:t>
            </a:r>
          </a:p>
          <a:p>
            <a:pPr algn="l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১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প্রবীণ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 বলতে পারবে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b="1" dirty="0">
                <a:latin typeface="NikoshBAN" pitchFamily="2" charset="0"/>
                <a:cs typeface="NikoshBAN" pitchFamily="2" charset="0"/>
              </a:rPr>
              <a:t> ২।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b="1" dirty="0">
                <a:latin typeface="NikoshBAN" pitchFamily="2" charset="0"/>
                <a:cs typeface="NikoshBAN" pitchFamily="2" charset="0"/>
              </a:rPr>
              <a:t> ৩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প্রবীণদের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pPr algn="l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03BF-E299-48CA-A53E-17FD28DBF20D}" type="datetime1">
              <a:rPr lang="en-US" smtClean="0"/>
              <a:t>9/30/2020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6E4FB8E-B98F-4AA6-91AD-22A00B0BA86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26F19-BCFD-4B9C-8EB9-2AFB5ED364FB}"/>
              </a:ext>
            </a:extLst>
          </p:cNvPr>
          <p:cNvSpPr txBox="1">
            <a:spLocks/>
          </p:cNvSpPr>
          <p:nvPr/>
        </p:nvSpPr>
        <p:spPr>
          <a:xfrm>
            <a:off x="457200" y="4800600"/>
            <a:ext cx="8686800" cy="1524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ষাটোর্ধ্ব বয়সের মানুষকে প্রবীণ বলে গণ্য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>
              <a:spcBef>
                <a:spcPts val="0"/>
              </a:spcBef>
              <a:defRPr/>
            </a:pPr>
            <a:endParaRPr lang="en-US" sz="40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3EEC2C1F-8591-4DCB-86EC-140B171EDC4D}"/>
              </a:ext>
            </a:extLst>
          </p:cNvPr>
          <p:cNvSpPr/>
          <p:nvPr/>
        </p:nvSpPr>
        <p:spPr>
          <a:xfrm>
            <a:off x="2362200" y="300228"/>
            <a:ext cx="4876800" cy="17571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8E8E8-AD9B-4C57-9609-068EBC599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4800600" y="2292529"/>
            <a:ext cx="3840308" cy="239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5443E-3CEF-4BF1-A9C4-837474400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4" t="27767" r="25833" b="17391"/>
          <a:stretch/>
        </p:blipFill>
        <p:spPr>
          <a:xfrm>
            <a:off x="685800" y="2355888"/>
            <a:ext cx="3733802" cy="23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2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EED89-303F-41E4-8743-1FE755FB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287C7D9-846C-4974-B0AC-AC831EF06271}"/>
              </a:ext>
            </a:extLst>
          </p:cNvPr>
          <p:cNvSpPr/>
          <p:nvPr/>
        </p:nvSpPr>
        <p:spPr>
          <a:xfrm>
            <a:off x="-121613" y="-9379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33A718D-66A7-4330-BD56-7A8952725FC2}"/>
              </a:ext>
            </a:extLst>
          </p:cNvPr>
          <p:cNvSpPr/>
          <p:nvPr/>
        </p:nvSpPr>
        <p:spPr>
          <a:xfrm>
            <a:off x="228600" y="245088"/>
            <a:ext cx="3968368" cy="2407769"/>
          </a:xfrm>
          <a:prstGeom prst="wedgeRectCallout">
            <a:avLst>
              <a:gd name="adj1" fmla="val 64090"/>
              <a:gd name="adj2" fmla="val 46139"/>
            </a:avLst>
          </a:prstGeom>
          <a:solidFill>
            <a:srgbClr val="9751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খাদ্য-পানীয়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বস্ত্র,আশ্রয়,স্বাস্থ্য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EF63D7-AECE-49C7-89E6-8B94359D70FF}"/>
              </a:ext>
            </a:extLst>
          </p:cNvPr>
          <p:cNvSpPr/>
          <p:nvPr/>
        </p:nvSpPr>
        <p:spPr>
          <a:xfrm>
            <a:off x="3962400" y="2514600"/>
            <a:ext cx="1981200" cy="19812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kern="0" dirty="0" err="1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প্রবীণদের</a:t>
            </a:r>
            <a:r>
              <a:rPr lang="en-US" sz="2400" b="1" kern="0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kern="0" dirty="0" err="1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অধিকারসমূহ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E43C3F4-9FF3-4DC3-A350-6F3449AD930A}"/>
              </a:ext>
            </a:extLst>
          </p:cNvPr>
          <p:cNvSpPr/>
          <p:nvPr/>
        </p:nvSpPr>
        <p:spPr>
          <a:xfrm>
            <a:off x="5752033" y="245088"/>
            <a:ext cx="3315768" cy="2574312"/>
          </a:xfrm>
          <a:prstGeom prst="wedgeRectCallout">
            <a:avLst>
              <a:gd name="adj1" fmla="val -68886"/>
              <a:gd name="adj2" fmla="val 40573"/>
            </a:avLst>
          </a:prstGeom>
          <a:solidFill>
            <a:srgbClr val="FF6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সাধ্যমত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7922223-C71F-424D-A1C0-8FF7BEF99813}"/>
              </a:ext>
            </a:extLst>
          </p:cNvPr>
          <p:cNvSpPr/>
          <p:nvPr/>
        </p:nvSpPr>
        <p:spPr>
          <a:xfrm>
            <a:off x="228600" y="3429000"/>
            <a:ext cx="3715493" cy="3031512"/>
          </a:xfrm>
          <a:prstGeom prst="wedgeRectCallout">
            <a:avLst>
              <a:gd name="adj1" fmla="val 54180"/>
              <a:gd name="adj2" fmla="val -64481"/>
            </a:avLst>
          </a:prstGeom>
          <a:solidFill>
            <a:srgbClr val="65B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সেবাযত্ন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দৈহিক,মানসিক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আবেগীয়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জীবনমান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স্বকীয়তা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সেবাযত্নের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49D10F4-5EAF-4E5B-AA56-4AD45152B2CF}"/>
              </a:ext>
            </a:extLst>
          </p:cNvPr>
          <p:cNvSpPr/>
          <p:nvPr/>
        </p:nvSpPr>
        <p:spPr>
          <a:xfrm>
            <a:off x="4419601" y="4512289"/>
            <a:ext cx="4571999" cy="2040911"/>
          </a:xfrm>
          <a:prstGeom prst="wedgeRoundRectCallout">
            <a:avLst>
              <a:gd name="adj1" fmla="val 522"/>
              <a:gd name="adj2" fmla="val -7920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প্রতিভা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সাংষ্কৃতিক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আধ্যাত্মিক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বয়স,লিংগ,ধর্ম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1389</TotalTime>
  <Words>704</Words>
  <Application>Microsoft Office PowerPoint</Application>
  <PresentationFormat>On-screen Show (4:3)</PresentationFormat>
  <Paragraphs>159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Metropolitan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ismail - [2010]</dc:creator>
  <cp:lastModifiedBy>Sanjoy Bhowmik</cp:lastModifiedBy>
  <cp:revision>277</cp:revision>
  <dcterms:created xsi:type="dcterms:W3CDTF">2019-09-11T15:15:16Z</dcterms:created>
  <dcterms:modified xsi:type="dcterms:W3CDTF">2020-09-30T15:06:39Z</dcterms:modified>
</cp:coreProperties>
</file>