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45" r:id="rId2"/>
    <p:sldId id="410" r:id="rId3"/>
    <p:sldId id="260" r:id="rId4"/>
    <p:sldId id="261" r:id="rId5"/>
    <p:sldId id="271" r:id="rId6"/>
    <p:sldId id="272" r:id="rId7"/>
    <p:sldId id="263" r:id="rId8"/>
    <p:sldId id="264" r:id="rId9"/>
    <p:sldId id="265" r:id="rId10"/>
    <p:sldId id="409" r:id="rId11"/>
    <p:sldId id="266" r:id="rId12"/>
    <p:sldId id="407" r:id="rId13"/>
    <p:sldId id="273" r:id="rId14"/>
    <p:sldId id="267" r:id="rId15"/>
    <p:sldId id="274" r:id="rId16"/>
    <p:sldId id="268" r:id="rId17"/>
    <p:sldId id="408" r:id="rId18"/>
    <p:sldId id="31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2531-D863-4206-9E07-3819EFACEA2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F4C26-0AE4-4808-B70D-7A1A49E9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1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18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8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4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9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08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99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2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8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3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8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05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1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7488E0-1A17-40F2-B527-AEC3E338DC6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E8FA4E-44E0-4C6B-B981-9874C58C2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" y="4546624"/>
            <a:ext cx="10694126" cy="2311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7" y="829994"/>
            <a:ext cx="10694126" cy="41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36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42F14-A462-406F-B395-679000040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05" y="872197"/>
            <a:ext cx="7441809" cy="3924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3637C-B23E-4A2A-B98C-9947349E1A3D}"/>
              </a:ext>
            </a:extLst>
          </p:cNvPr>
          <p:cNvSpPr txBox="1"/>
          <p:nvPr/>
        </p:nvSpPr>
        <p:spPr>
          <a:xfrm>
            <a:off x="3636499" y="5100073"/>
            <a:ext cx="54102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9096A-AC8C-4731-BD48-66F7461FDC0C}"/>
              </a:ext>
            </a:extLst>
          </p:cNvPr>
          <p:cNvSpPr txBox="1"/>
          <p:nvPr/>
        </p:nvSpPr>
        <p:spPr>
          <a:xfrm>
            <a:off x="4403188" y="5561738"/>
            <a:ext cx="420741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বিড়াল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3-05-12-16h22m51s2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8931" y="687973"/>
            <a:ext cx="8023274" cy="4348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90900" y="5172243"/>
            <a:ext cx="54102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1268" y="5646807"/>
            <a:ext cx="4038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হাঁস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BF763-6B97-476A-B4B3-78156EF1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29" y="703385"/>
            <a:ext cx="9256541" cy="4445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9ECBB-A514-485E-AE8E-B96B3511F80B}"/>
              </a:ext>
            </a:extLst>
          </p:cNvPr>
          <p:cNvSpPr txBox="1"/>
          <p:nvPr/>
        </p:nvSpPr>
        <p:spPr>
          <a:xfrm>
            <a:off x="4543864" y="5205419"/>
            <a:ext cx="329184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2291D-F14B-4CA0-B22F-DCA0451783DC}"/>
              </a:ext>
            </a:extLst>
          </p:cNvPr>
          <p:cNvSpPr txBox="1"/>
          <p:nvPr/>
        </p:nvSpPr>
        <p:spPr>
          <a:xfrm flipH="1">
            <a:off x="4382086" y="5785283"/>
            <a:ext cx="3615396" cy="52322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ঘরবাড়ি, গাছপালা, নদীনালা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1"/>
            <a:ext cx="7315200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পরিবেশের বিভিন্ন উপাদান-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9126" y="1701464"/>
            <a:ext cx="45860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- মানুষ</a:t>
            </a:r>
          </a:p>
          <a:p>
            <a:pPr>
              <a:buFontTx/>
              <a:buChar char="-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গাছপালা</a:t>
            </a:r>
          </a:p>
          <a:p>
            <a:pPr>
              <a:buFontTx/>
              <a:buChar char="-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পশু পাখি</a:t>
            </a:r>
          </a:p>
          <a:p>
            <a:pPr>
              <a:buFontTx/>
              <a:buChar char="-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নদী নালা</a:t>
            </a:r>
          </a:p>
          <a:p>
            <a:pPr>
              <a:buFontTx/>
              <a:buChar char="-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পাহাড় পর্বত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- ঘর বাড়ি </a:t>
            </a:r>
          </a:p>
          <a:p>
            <a:pPr>
              <a:buFontTx/>
              <a:buChar char="-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141274"/>
            <a:ext cx="46482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83804"/>
            <a:ext cx="7239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পরিবেশের ৫ টি উপাদানের নাম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6424FA-4154-4A84-8978-E1190D85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07" y="650631"/>
            <a:ext cx="6189785" cy="55567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369255"/>
            <a:ext cx="48006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300" y="3230692"/>
            <a:ext cx="594360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১।পরিবেশ বলতে কী বুঝ ?</a:t>
            </a:r>
          </a:p>
          <a:p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২।পরিবেশের  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 উপাদানের নাম বল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A60B6-7AC9-4118-A8B5-76E0B4B2D7F7}"/>
              </a:ext>
            </a:extLst>
          </p:cNvPr>
          <p:cNvSpPr txBox="1"/>
          <p:nvPr/>
        </p:nvSpPr>
        <p:spPr>
          <a:xfrm>
            <a:off x="4534484" y="1406769"/>
            <a:ext cx="3123027" cy="707886"/>
          </a:xfrm>
          <a:prstGeom prst="rect">
            <a:avLst/>
          </a:prstGeom>
          <a:pattFill prst="pct10">
            <a:fgClr>
              <a:schemeClr val="accent3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D7F37-7B30-46F9-AE3D-7F9085165600}"/>
              </a:ext>
            </a:extLst>
          </p:cNvPr>
          <p:cNvSpPr txBox="1"/>
          <p:nvPr/>
        </p:nvSpPr>
        <p:spPr>
          <a:xfrm>
            <a:off x="2881531" y="3130007"/>
            <a:ext cx="6428935" cy="1323439"/>
          </a:xfrm>
          <a:prstGeom prst="rect">
            <a:avLst/>
          </a:prstGeom>
          <a:solidFill>
            <a:schemeClr val="bg2"/>
          </a:solidFill>
          <a:ln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চারপাশে রয়েছে এমন ছয়টি উপাদানের নাম লিখে আনবে।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2877" y="4919886"/>
            <a:ext cx="2686245" cy="10156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7"/>
          <a:stretch/>
        </p:blipFill>
        <p:spPr>
          <a:xfrm>
            <a:off x="804272" y="916250"/>
            <a:ext cx="4448681" cy="50254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7"/>
          <a:stretch/>
        </p:blipFill>
        <p:spPr>
          <a:xfrm flipH="1">
            <a:off x="7239489" y="916250"/>
            <a:ext cx="4094819" cy="50437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0AD9D9-A4F2-4E61-9577-7398CB7F43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33641" b="13230"/>
          <a:stretch/>
        </p:blipFill>
        <p:spPr>
          <a:xfrm>
            <a:off x="2110155" y="922451"/>
            <a:ext cx="8018584" cy="39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7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7698" y="1881114"/>
            <a:ext cx="4361038" cy="42780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3300"/>
            </a:solidFill>
          </a:ln>
          <a:scene3d>
            <a:camera prst="obliqueTop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মো. শাহাব উদ্দিন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বি.বি.এস. (অনার্স)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এম.বি.এস. (হিসাববিজ্ঞান)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সি.এম.এ. (বিজনেস লেভেল)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কাদিরাবাদ স.প্রা.বি.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কাজিরহাট, মেহেন্দিগঞ্জ, বরিশাল।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264" y="773118"/>
            <a:ext cx="7765472" cy="1107996"/>
          </a:xfrm>
          <a:prstGeom prst="rect">
            <a:avLst/>
          </a:prstGeom>
          <a:solidFill>
            <a:srgbClr val="00B050"/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AA2E5-3A79-4279-8951-582474E898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38326" r="53477" b="44272"/>
          <a:stretch/>
        </p:blipFill>
        <p:spPr>
          <a:xfrm>
            <a:off x="2213264" y="1881114"/>
            <a:ext cx="3404434" cy="427809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989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cut/>
        <p:sndAc>
          <p:stSnd>
            <p:snd r:embed="rId2" name="chimes.wav"/>
          </p:stSnd>
        </p:sndAc>
      </p:transition>
    </mc:Choice>
    <mc:Fallback xmlns="">
      <p:transition>
        <p:cut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618" y="1581444"/>
            <a:ext cx="6644640" cy="4382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1513" y="1490904"/>
            <a:ext cx="8904849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তৃতীয়           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বিষয়ঃ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প্রাথমিক বিজ্ঞান      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 অধ্যায়ঃ প্রথম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আমাদের পরিবেশের উপাদান   </a:t>
            </a: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পৃষ্ঠাঃ ১    সময়ঃ ৪০ মিঃ 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900" y="3035893"/>
            <a:ext cx="84582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 । পরিবেশ কী তা বলতে পারবে ।</a:t>
            </a:r>
          </a:p>
          <a:p>
            <a:pPr marL="514350" indent="-514350"/>
            <a:r>
              <a:rPr lang="bn-BD" sz="4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২ । পর্যবেক্ষনের মাধ্যমে পরিবেশের </a:t>
            </a:r>
            <a:r>
              <a:rPr lang="en-US" sz="4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বিভিন্ন উপাদান  শনাক্ত করতে পারবে।</a:t>
            </a:r>
            <a:endParaRPr lang="en-US" sz="4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0381" y="1052118"/>
            <a:ext cx="241123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4806" y="4981961"/>
            <a:ext cx="5410200" cy="461665"/>
          </a:xfrm>
          <a:prstGeom prst="rect">
            <a:avLst/>
          </a:prstGeom>
          <a:noFill/>
          <a:scene3d>
            <a:camera prst="orthographicFront"/>
            <a:lightRig rig="sunrise" dir="t"/>
          </a:scene3d>
          <a:sp3d prstMaterial="legacyWireframe"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0206" y="5527885"/>
            <a:ext cx="2819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ফুল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57263-1FC1-436C-B4EC-37D2F7DDB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7" y="647115"/>
            <a:ext cx="8018585" cy="414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0898" y="5331991"/>
            <a:ext cx="54102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698" y="5755362"/>
            <a:ext cx="3276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মানুষ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07024-BED8-49A9-9D18-5E9D5611C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1464" b="21422"/>
          <a:stretch/>
        </p:blipFill>
        <p:spPr>
          <a:xfrm>
            <a:off x="933156" y="640973"/>
            <a:ext cx="10325685" cy="463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76817-Meghna_The_river_of_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7020" y="678418"/>
            <a:ext cx="8961119" cy="4645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293" y="5348585"/>
            <a:ext cx="54102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580" y="5810250"/>
            <a:ext cx="228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নদী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I\Pictures\ADRXW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271" y="769873"/>
            <a:ext cx="9031458" cy="447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33800" y="5271869"/>
            <a:ext cx="54102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5733534"/>
            <a:ext cx="5181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গাছপালা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880" y="684486"/>
            <a:ext cx="8778240" cy="429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36499" y="5100073"/>
            <a:ext cx="54102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3188" y="5561738"/>
            <a:ext cx="420741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হরিণ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207</Words>
  <Application>Microsoft Office PowerPoint</Application>
  <PresentationFormat>Widescreen</PresentationFormat>
  <Paragraphs>54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Shahab Uddin</dc:creator>
  <cp:lastModifiedBy>DPE</cp:lastModifiedBy>
  <cp:revision>38</cp:revision>
  <dcterms:created xsi:type="dcterms:W3CDTF">2020-09-22T00:30:33Z</dcterms:created>
  <dcterms:modified xsi:type="dcterms:W3CDTF">2020-09-28T12:21:32Z</dcterms:modified>
</cp:coreProperties>
</file>