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2" r:id="rId20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SutonnyMJ" pitchFamily="2" charset="0"/>
      <p:regular r:id="rId26"/>
      <p:bold r:id="rId27"/>
      <p:italic r:id="rId28"/>
      <p:boldItalic r:id="rId29"/>
    </p:embeddedFont>
    <p:embeddedFont>
      <p:font typeface="NikoshBAN" pitchFamily="2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F2kjaBqfITYRnwhtIKo5w==" hashData="Bg32PlRVhlWmvmZeRo7GWJNWRs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42D607-C820-4FBD-87B1-497F1FABCC94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7E6A7C-C37E-4663-A3FD-3341AB1CA9A8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আয়তের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বৈশিষ্ট্য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66B2514-D3AD-4919-83B0-15C0CA8EC880}" type="parTrans" cxnId="{28F12B6D-082E-4E76-9565-E659DE7574A2}">
      <dgm:prSet/>
      <dgm:spPr/>
      <dgm:t>
        <a:bodyPr/>
        <a:lstStyle/>
        <a:p>
          <a:endParaRPr lang="en-US"/>
        </a:p>
      </dgm:t>
    </dgm:pt>
    <dgm:pt modelId="{EF46CFB7-3670-4953-99B3-4A74B3D99583}" type="sibTrans" cxnId="{28F12B6D-082E-4E76-9565-E659DE7574A2}">
      <dgm:prSet/>
      <dgm:spPr/>
      <dgm:t>
        <a:bodyPr/>
        <a:lstStyle/>
        <a:p>
          <a:endParaRPr lang="en-US"/>
        </a:p>
      </dgm:t>
    </dgm:pt>
    <dgm:pt modelId="{2CD9B41E-A360-4884-AD02-6A8D4A36492D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প্রত্যেকটি কোণ সমকোণ।</a:t>
          </a:r>
          <a:endParaRPr lang="bn-BD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DD749F-4DE3-417D-AE64-EFAC1D7CA176}" type="parTrans" cxnId="{1460CE93-B277-4289-887D-69BD505FFC2F}">
      <dgm:prSet/>
      <dgm:spPr/>
      <dgm:t>
        <a:bodyPr/>
        <a:lstStyle/>
        <a:p>
          <a:endParaRPr lang="en-US"/>
        </a:p>
      </dgm:t>
    </dgm:pt>
    <dgm:pt modelId="{808812E0-0D15-4BCA-A463-C93C866E4BDF}" type="sibTrans" cxnId="{1460CE93-B277-4289-887D-69BD505FFC2F}">
      <dgm:prSet/>
      <dgm:spPr/>
      <dgm:t>
        <a:bodyPr/>
        <a:lstStyle/>
        <a:p>
          <a:endParaRPr lang="en-US"/>
        </a:p>
      </dgm:t>
    </dgm:pt>
    <dgm:pt modelId="{2FEF251D-D444-41F6-8D14-49553A2E1C91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বিপরীত বাহুগুলো পরস্পর সমান ও সমান্তরাল। 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CD3E1D-309D-4FF0-B679-AE051F4F0B2D}" type="parTrans" cxnId="{DDFA6994-3A7E-4BD0-AC1A-6C7543DB21EB}">
      <dgm:prSet/>
      <dgm:spPr/>
      <dgm:t>
        <a:bodyPr/>
        <a:lstStyle/>
        <a:p>
          <a:endParaRPr lang="en-US"/>
        </a:p>
      </dgm:t>
    </dgm:pt>
    <dgm:pt modelId="{5A1F20E7-2EF3-4323-B08F-6D3CD283DB23}" type="sibTrans" cxnId="{DDFA6994-3A7E-4BD0-AC1A-6C7543DB21EB}">
      <dgm:prSet/>
      <dgm:spPr/>
      <dgm:t>
        <a:bodyPr/>
        <a:lstStyle/>
        <a:p>
          <a:endParaRPr lang="en-US"/>
        </a:p>
      </dgm:t>
    </dgm:pt>
    <dgm:pt modelId="{AD5E46DC-9FC2-4502-BAC8-A03CBC44A374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কর্ণগুলো সমান। 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C60A58-CB38-45B0-8DBE-A36A0456EDED}" type="parTrans" cxnId="{244CA346-6394-4F79-B04F-FFF2FB480769}">
      <dgm:prSet/>
      <dgm:spPr/>
      <dgm:t>
        <a:bodyPr/>
        <a:lstStyle/>
        <a:p>
          <a:endParaRPr lang="en-US"/>
        </a:p>
      </dgm:t>
    </dgm:pt>
    <dgm:pt modelId="{743034E3-2234-45EC-8442-483869B596ED}" type="sibTrans" cxnId="{244CA346-6394-4F79-B04F-FFF2FB480769}">
      <dgm:prSet/>
      <dgm:spPr/>
      <dgm:t>
        <a:bodyPr/>
        <a:lstStyle/>
        <a:p>
          <a:endParaRPr lang="en-US"/>
        </a:p>
      </dgm:t>
    </dgm:pt>
    <dgm:pt modelId="{87A60E42-D5AF-44E7-A6F3-BEC8F925CAF8}" type="pres">
      <dgm:prSet presAssocID="{AA42D607-C820-4FBD-87B1-497F1FABCC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7B2F2-DC61-4220-BCC7-979F361A5F9D}" type="pres">
      <dgm:prSet presAssocID="{B97E6A7C-C37E-4663-A3FD-3341AB1CA9A8}" presName="centerShape" presStyleLbl="node0" presStyleIdx="0" presStyleCnt="1" custScaleX="101570" custScaleY="74031" custLinFactNeighborX="-1877" custLinFactNeighborY="-5085"/>
      <dgm:spPr/>
      <dgm:t>
        <a:bodyPr/>
        <a:lstStyle/>
        <a:p>
          <a:endParaRPr lang="en-US"/>
        </a:p>
      </dgm:t>
    </dgm:pt>
    <dgm:pt modelId="{629B711E-D5DE-4A9B-A088-EA805761E1E5}" type="pres">
      <dgm:prSet presAssocID="{B0DD749F-4DE3-417D-AE64-EFAC1D7CA176}" presName="parTrans" presStyleLbl="sibTrans2D1" presStyleIdx="0" presStyleCnt="3"/>
      <dgm:spPr/>
      <dgm:t>
        <a:bodyPr/>
        <a:lstStyle/>
        <a:p>
          <a:endParaRPr lang="en-US"/>
        </a:p>
      </dgm:t>
    </dgm:pt>
    <dgm:pt modelId="{91428C2D-8483-4660-903E-4B35D8FD0F73}" type="pres">
      <dgm:prSet presAssocID="{B0DD749F-4DE3-417D-AE64-EFAC1D7CA17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A58042E-87CF-4916-A74A-D0B685378CF3}" type="pres">
      <dgm:prSet presAssocID="{2CD9B41E-A360-4884-AD02-6A8D4A36492D}" presName="node" presStyleLbl="node1" presStyleIdx="0" presStyleCnt="3" custScaleX="118247" custScaleY="106858" custRadScaleRad="91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63EC2-CEC4-4740-8286-4BB36FECA430}" type="pres">
      <dgm:prSet presAssocID="{69CD3E1D-309D-4FF0-B679-AE051F4F0B2D}" presName="parTrans" presStyleLbl="sibTrans2D1" presStyleIdx="1" presStyleCnt="3"/>
      <dgm:spPr/>
      <dgm:t>
        <a:bodyPr/>
        <a:lstStyle/>
        <a:p>
          <a:endParaRPr lang="en-US"/>
        </a:p>
      </dgm:t>
    </dgm:pt>
    <dgm:pt modelId="{CFD0CA3B-3BC0-4F79-A864-45943DB07085}" type="pres">
      <dgm:prSet presAssocID="{69CD3E1D-309D-4FF0-B679-AE051F4F0B2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F0D7FEF-EC7D-4DEC-9BB2-A69B9AA74BD2}" type="pres">
      <dgm:prSet presAssocID="{2FEF251D-D444-41F6-8D14-49553A2E1C91}" presName="node" presStyleLbl="node1" presStyleIdx="1" presStyleCnt="3" custScaleX="115055" custScaleY="111187" custRadScaleRad="88570" custRadScaleInc="-6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F626E-4C3F-40DE-936C-216447AEDA8F}" type="pres">
      <dgm:prSet presAssocID="{E2C60A58-CB38-45B0-8DBE-A36A0456EDED}" presName="parTrans" presStyleLbl="sibTrans2D1" presStyleIdx="2" presStyleCnt="3"/>
      <dgm:spPr/>
      <dgm:t>
        <a:bodyPr/>
        <a:lstStyle/>
        <a:p>
          <a:endParaRPr lang="en-US"/>
        </a:p>
      </dgm:t>
    </dgm:pt>
    <dgm:pt modelId="{82C57E8E-EFFD-4A4A-A1C1-F6A3A709D037}" type="pres">
      <dgm:prSet presAssocID="{E2C60A58-CB38-45B0-8DBE-A36A0456EDE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8F655EEA-7665-4323-82E5-2D25DB1645CE}" type="pres">
      <dgm:prSet presAssocID="{AD5E46DC-9FC2-4502-BAC8-A03CBC44A374}" presName="node" presStyleLbl="node1" presStyleIdx="2" presStyleCnt="3" custRadScaleRad="83720" custRadScaleInc="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597ADF-7687-422F-9FAC-F14E3BF5B350}" type="presOf" srcId="{B0DD749F-4DE3-417D-AE64-EFAC1D7CA176}" destId="{91428C2D-8483-4660-903E-4B35D8FD0F73}" srcOrd="1" destOrd="0" presId="urn:microsoft.com/office/officeart/2005/8/layout/radial5"/>
    <dgm:cxn modelId="{DDFA6994-3A7E-4BD0-AC1A-6C7543DB21EB}" srcId="{B97E6A7C-C37E-4663-A3FD-3341AB1CA9A8}" destId="{2FEF251D-D444-41F6-8D14-49553A2E1C91}" srcOrd="1" destOrd="0" parTransId="{69CD3E1D-309D-4FF0-B679-AE051F4F0B2D}" sibTransId="{5A1F20E7-2EF3-4323-B08F-6D3CD283DB23}"/>
    <dgm:cxn modelId="{08C06714-A479-43B0-9388-0F15704C9FD6}" type="presOf" srcId="{B0DD749F-4DE3-417D-AE64-EFAC1D7CA176}" destId="{629B711E-D5DE-4A9B-A088-EA805761E1E5}" srcOrd="0" destOrd="0" presId="urn:microsoft.com/office/officeart/2005/8/layout/radial5"/>
    <dgm:cxn modelId="{138A28F1-300B-4DB8-AEE6-9E45CF3C3695}" type="presOf" srcId="{E2C60A58-CB38-45B0-8DBE-A36A0456EDED}" destId="{82C57E8E-EFFD-4A4A-A1C1-F6A3A709D037}" srcOrd="1" destOrd="0" presId="urn:microsoft.com/office/officeart/2005/8/layout/radial5"/>
    <dgm:cxn modelId="{1F822DC5-3308-45F1-8BB6-3B336A755C58}" type="presOf" srcId="{B97E6A7C-C37E-4663-A3FD-3341AB1CA9A8}" destId="{E2C7B2F2-DC61-4220-BCC7-979F361A5F9D}" srcOrd="0" destOrd="0" presId="urn:microsoft.com/office/officeart/2005/8/layout/radial5"/>
    <dgm:cxn modelId="{1460CE93-B277-4289-887D-69BD505FFC2F}" srcId="{B97E6A7C-C37E-4663-A3FD-3341AB1CA9A8}" destId="{2CD9B41E-A360-4884-AD02-6A8D4A36492D}" srcOrd="0" destOrd="0" parTransId="{B0DD749F-4DE3-417D-AE64-EFAC1D7CA176}" sibTransId="{808812E0-0D15-4BCA-A463-C93C866E4BDF}"/>
    <dgm:cxn modelId="{4E1B90B8-EF8F-4C6A-8446-48DB9573892F}" type="presOf" srcId="{E2C60A58-CB38-45B0-8DBE-A36A0456EDED}" destId="{062F626E-4C3F-40DE-936C-216447AEDA8F}" srcOrd="0" destOrd="0" presId="urn:microsoft.com/office/officeart/2005/8/layout/radial5"/>
    <dgm:cxn modelId="{12A7A849-C601-40AC-AAF3-311032C05188}" type="presOf" srcId="{AD5E46DC-9FC2-4502-BAC8-A03CBC44A374}" destId="{8F655EEA-7665-4323-82E5-2D25DB1645CE}" srcOrd="0" destOrd="0" presId="urn:microsoft.com/office/officeart/2005/8/layout/radial5"/>
    <dgm:cxn modelId="{378A5767-87B3-4175-A96D-02CFF760817B}" type="presOf" srcId="{69CD3E1D-309D-4FF0-B679-AE051F4F0B2D}" destId="{A1A63EC2-CEC4-4740-8286-4BB36FECA430}" srcOrd="0" destOrd="0" presId="urn:microsoft.com/office/officeart/2005/8/layout/radial5"/>
    <dgm:cxn modelId="{4487AAB7-09BD-4ABC-B437-EA83DB1E10B0}" type="presOf" srcId="{2FEF251D-D444-41F6-8D14-49553A2E1C91}" destId="{BF0D7FEF-EC7D-4DEC-9BB2-A69B9AA74BD2}" srcOrd="0" destOrd="0" presId="urn:microsoft.com/office/officeart/2005/8/layout/radial5"/>
    <dgm:cxn modelId="{8BE32FF1-9164-47A3-A37F-21F6AD037910}" type="presOf" srcId="{69CD3E1D-309D-4FF0-B679-AE051F4F0B2D}" destId="{CFD0CA3B-3BC0-4F79-A864-45943DB07085}" srcOrd="1" destOrd="0" presId="urn:microsoft.com/office/officeart/2005/8/layout/radial5"/>
    <dgm:cxn modelId="{244CA346-6394-4F79-B04F-FFF2FB480769}" srcId="{B97E6A7C-C37E-4663-A3FD-3341AB1CA9A8}" destId="{AD5E46DC-9FC2-4502-BAC8-A03CBC44A374}" srcOrd="2" destOrd="0" parTransId="{E2C60A58-CB38-45B0-8DBE-A36A0456EDED}" sibTransId="{743034E3-2234-45EC-8442-483869B596ED}"/>
    <dgm:cxn modelId="{28F12B6D-082E-4E76-9565-E659DE7574A2}" srcId="{AA42D607-C820-4FBD-87B1-497F1FABCC94}" destId="{B97E6A7C-C37E-4663-A3FD-3341AB1CA9A8}" srcOrd="0" destOrd="0" parTransId="{266B2514-D3AD-4919-83B0-15C0CA8EC880}" sibTransId="{EF46CFB7-3670-4953-99B3-4A74B3D99583}"/>
    <dgm:cxn modelId="{16D24863-33FF-4A31-AE39-05794D2C2AF4}" type="presOf" srcId="{2CD9B41E-A360-4884-AD02-6A8D4A36492D}" destId="{7A58042E-87CF-4916-A74A-D0B685378CF3}" srcOrd="0" destOrd="0" presId="urn:microsoft.com/office/officeart/2005/8/layout/radial5"/>
    <dgm:cxn modelId="{8CF698B9-79FA-4DE9-AC76-A4A496755818}" type="presOf" srcId="{AA42D607-C820-4FBD-87B1-497F1FABCC94}" destId="{87A60E42-D5AF-44E7-A6F3-BEC8F925CAF8}" srcOrd="0" destOrd="0" presId="urn:microsoft.com/office/officeart/2005/8/layout/radial5"/>
    <dgm:cxn modelId="{2A66A389-9D29-4B22-A1D0-0BC8BF182898}" type="presParOf" srcId="{87A60E42-D5AF-44E7-A6F3-BEC8F925CAF8}" destId="{E2C7B2F2-DC61-4220-BCC7-979F361A5F9D}" srcOrd="0" destOrd="0" presId="urn:microsoft.com/office/officeart/2005/8/layout/radial5"/>
    <dgm:cxn modelId="{43CEE391-3C21-4757-B24A-CD68A0DCFED8}" type="presParOf" srcId="{87A60E42-D5AF-44E7-A6F3-BEC8F925CAF8}" destId="{629B711E-D5DE-4A9B-A088-EA805761E1E5}" srcOrd="1" destOrd="0" presId="urn:microsoft.com/office/officeart/2005/8/layout/radial5"/>
    <dgm:cxn modelId="{0B75227F-32D2-4224-AAE0-1247536AA674}" type="presParOf" srcId="{629B711E-D5DE-4A9B-A088-EA805761E1E5}" destId="{91428C2D-8483-4660-903E-4B35D8FD0F73}" srcOrd="0" destOrd="0" presId="urn:microsoft.com/office/officeart/2005/8/layout/radial5"/>
    <dgm:cxn modelId="{E28621FD-AF66-4130-AC3D-D2074DC0C12C}" type="presParOf" srcId="{87A60E42-D5AF-44E7-A6F3-BEC8F925CAF8}" destId="{7A58042E-87CF-4916-A74A-D0B685378CF3}" srcOrd="2" destOrd="0" presId="urn:microsoft.com/office/officeart/2005/8/layout/radial5"/>
    <dgm:cxn modelId="{8DC835C1-E1D7-4B1A-AC84-8293B9F669CC}" type="presParOf" srcId="{87A60E42-D5AF-44E7-A6F3-BEC8F925CAF8}" destId="{A1A63EC2-CEC4-4740-8286-4BB36FECA430}" srcOrd="3" destOrd="0" presId="urn:microsoft.com/office/officeart/2005/8/layout/radial5"/>
    <dgm:cxn modelId="{3DC89AAE-87EE-43BA-B846-DADB9AE7A9FA}" type="presParOf" srcId="{A1A63EC2-CEC4-4740-8286-4BB36FECA430}" destId="{CFD0CA3B-3BC0-4F79-A864-45943DB07085}" srcOrd="0" destOrd="0" presId="urn:microsoft.com/office/officeart/2005/8/layout/radial5"/>
    <dgm:cxn modelId="{2D06AA33-F1D2-4FF2-BB2F-A87A255259E6}" type="presParOf" srcId="{87A60E42-D5AF-44E7-A6F3-BEC8F925CAF8}" destId="{BF0D7FEF-EC7D-4DEC-9BB2-A69B9AA74BD2}" srcOrd="4" destOrd="0" presId="urn:microsoft.com/office/officeart/2005/8/layout/radial5"/>
    <dgm:cxn modelId="{09B78B8F-2A11-4773-BA9C-554BDE8733C0}" type="presParOf" srcId="{87A60E42-D5AF-44E7-A6F3-BEC8F925CAF8}" destId="{062F626E-4C3F-40DE-936C-216447AEDA8F}" srcOrd="5" destOrd="0" presId="urn:microsoft.com/office/officeart/2005/8/layout/radial5"/>
    <dgm:cxn modelId="{0A3C597E-73AE-47C8-8CDF-7B0DB00BDEB5}" type="presParOf" srcId="{062F626E-4C3F-40DE-936C-216447AEDA8F}" destId="{82C57E8E-EFFD-4A4A-A1C1-F6A3A709D037}" srcOrd="0" destOrd="0" presId="urn:microsoft.com/office/officeart/2005/8/layout/radial5"/>
    <dgm:cxn modelId="{06768290-92C8-46AB-8369-D3DC0DBD1E54}" type="presParOf" srcId="{87A60E42-D5AF-44E7-A6F3-BEC8F925CAF8}" destId="{8F655EEA-7665-4323-82E5-2D25DB1645C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42D607-C820-4FBD-87B1-497F1FABCC94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7E6A7C-C37E-4663-A3FD-3341AB1CA9A8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বর্গের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বৈশিষ্ট্য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66B2514-D3AD-4919-83B0-15C0CA8EC880}" type="parTrans" cxnId="{28F12B6D-082E-4E76-9565-E659DE7574A2}">
      <dgm:prSet/>
      <dgm:spPr/>
      <dgm:t>
        <a:bodyPr/>
        <a:lstStyle/>
        <a:p>
          <a:endParaRPr lang="en-US"/>
        </a:p>
      </dgm:t>
    </dgm:pt>
    <dgm:pt modelId="{EF46CFB7-3670-4953-99B3-4A74B3D99583}" type="sibTrans" cxnId="{28F12B6D-082E-4E76-9565-E659DE7574A2}">
      <dgm:prSet/>
      <dgm:spPr/>
      <dgm:t>
        <a:bodyPr/>
        <a:lstStyle/>
        <a:p>
          <a:endParaRPr lang="en-US"/>
        </a:p>
      </dgm:t>
    </dgm:pt>
    <dgm:pt modelId="{2CD9B41E-A360-4884-AD02-6A8D4A36492D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প্রত্যেকটি কোণ সমকোণ।</a:t>
          </a:r>
          <a:endParaRPr lang="bn-BD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DD749F-4DE3-417D-AE64-EFAC1D7CA176}" type="parTrans" cxnId="{1460CE93-B277-4289-887D-69BD505FFC2F}">
      <dgm:prSet/>
      <dgm:spPr/>
      <dgm:t>
        <a:bodyPr/>
        <a:lstStyle/>
        <a:p>
          <a:endParaRPr lang="en-US"/>
        </a:p>
      </dgm:t>
    </dgm:pt>
    <dgm:pt modelId="{808812E0-0D15-4BCA-A463-C93C866E4BDF}" type="sibTrans" cxnId="{1460CE93-B277-4289-887D-69BD505FFC2F}">
      <dgm:prSet/>
      <dgm:spPr/>
      <dgm:t>
        <a:bodyPr/>
        <a:lstStyle/>
        <a:p>
          <a:endParaRPr lang="en-US"/>
        </a:p>
      </dgm:t>
    </dgm:pt>
    <dgm:pt modelId="{2FEF251D-D444-41F6-8D14-49553A2E1C91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6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সবগুলো</a:t>
          </a:r>
          <a:r>
            <a: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বাহু</a:t>
          </a:r>
          <a:r>
            <a: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পরস্পর সমান ও সমান্তরাল। </a:t>
          </a:r>
          <a:endParaRPr lang="en-US" sz="3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CD3E1D-309D-4FF0-B679-AE051F4F0B2D}" type="parTrans" cxnId="{DDFA6994-3A7E-4BD0-AC1A-6C7543DB21EB}">
      <dgm:prSet/>
      <dgm:spPr/>
      <dgm:t>
        <a:bodyPr/>
        <a:lstStyle/>
        <a:p>
          <a:endParaRPr lang="en-US"/>
        </a:p>
      </dgm:t>
    </dgm:pt>
    <dgm:pt modelId="{5A1F20E7-2EF3-4323-B08F-6D3CD283DB23}" type="sibTrans" cxnId="{DDFA6994-3A7E-4BD0-AC1A-6C7543DB21EB}">
      <dgm:prSet/>
      <dgm:spPr/>
      <dgm:t>
        <a:bodyPr/>
        <a:lstStyle/>
        <a:p>
          <a:endParaRPr lang="en-US"/>
        </a:p>
      </dgm:t>
    </dgm:pt>
    <dgm:pt modelId="{AD5E46DC-9FC2-4502-BAC8-A03CBC44A374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কর্ণগুলো সমান। 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C60A58-CB38-45B0-8DBE-A36A0456EDED}" type="parTrans" cxnId="{244CA346-6394-4F79-B04F-FFF2FB480769}">
      <dgm:prSet/>
      <dgm:spPr/>
      <dgm:t>
        <a:bodyPr/>
        <a:lstStyle/>
        <a:p>
          <a:endParaRPr lang="en-US"/>
        </a:p>
      </dgm:t>
    </dgm:pt>
    <dgm:pt modelId="{743034E3-2234-45EC-8442-483869B596ED}" type="sibTrans" cxnId="{244CA346-6394-4F79-B04F-FFF2FB480769}">
      <dgm:prSet/>
      <dgm:spPr/>
      <dgm:t>
        <a:bodyPr/>
        <a:lstStyle/>
        <a:p>
          <a:endParaRPr lang="en-US"/>
        </a:p>
      </dgm:t>
    </dgm:pt>
    <dgm:pt modelId="{87A60E42-D5AF-44E7-A6F3-BEC8F925CAF8}" type="pres">
      <dgm:prSet presAssocID="{AA42D607-C820-4FBD-87B1-497F1FABCC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7B2F2-DC61-4220-BCC7-979F361A5F9D}" type="pres">
      <dgm:prSet presAssocID="{B97E6A7C-C37E-4663-A3FD-3341AB1CA9A8}" presName="centerShape" presStyleLbl="node0" presStyleIdx="0" presStyleCnt="1" custScaleX="101570" custScaleY="74031" custLinFactNeighborX="-1877" custLinFactNeighborY="-5085"/>
      <dgm:spPr/>
      <dgm:t>
        <a:bodyPr/>
        <a:lstStyle/>
        <a:p>
          <a:endParaRPr lang="en-US"/>
        </a:p>
      </dgm:t>
    </dgm:pt>
    <dgm:pt modelId="{629B711E-D5DE-4A9B-A088-EA805761E1E5}" type="pres">
      <dgm:prSet presAssocID="{B0DD749F-4DE3-417D-AE64-EFAC1D7CA176}" presName="parTrans" presStyleLbl="sibTrans2D1" presStyleIdx="0" presStyleCnt="3"/>
      <dgm:spPr/>
      <dgm:t>
        <a:bodyPr/>
        <a:lstStyle/>
        <a:p>
          <a:endParaRPr lang="en-US"/>
        </a:p>
      </dgm:t>
    </dgm:pt>
    <dgm:pt modelId="{91428C2D-8483-4660-903E-4B35D8FD0F73}" type="pres">
      <dgm:prSet presAssocID="{B0DD749F-4DE3-417D-AE64-EFAC1D7CA17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A58042E-87CF-4916-A74A-D0B685378CF3}" type="pres">
      <dgm:prSet presAssocID="{2CD9B41E-A360-4884-AD02-6A8D4A36492D}" presName="node" presStyleLbl="node1" presStyleIdx="0" presStyleCnt="3" custScaleX="118247" custScaleY="106858" custRadScaleRad="92060" custRadScaleInc="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63EC2-CEC4-4740-8286-4BB36FECA430}" type="pres">
      <dgm:prSet presAssocID="{69CD3E1D-309D-4FF0-B679-AE051F4F0B2D}" presName="parTrans" presStyleLbl="sibTrans2D1" presStyleIdx="1" presStyleCnt="3"/>
      <dgm:spPr/>
      <dgm:t>
        <a:bodyPr/>
        <a:lstStyle/>
        <a:p>
          <a:endParaRPr lang="en-US"/>
        </a:p>
      </dgm:t>
    </dgm:pt>
    <dgm:pt modelId="{CFD0CA3B-3BC0-4F79-A864-45943DB07085}" type="pres">
      <dgm:prSet presAssocID="{69CD3E1D-309D-4FF0-B679-AE051F4F0B2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F0D7FEF-EC7D-4DEC-9BB2-A69B9AA74BD2}" type="pres">
      <dgm:prSet presAssocID="{2FEF251D-D444-41F6-8D14-49553A2E1C91}" presName="node" presStyleLbl="node1" presStyleIdx="1" presStyleCnt="3" custScaleX="135707" custScaleY="111397" custRadScaleRad="88570" custRadScaleInc="-6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F626E-4C3F-40DE-936C-216447AEDA8F}" type="pres">
      <dgm:prSet presAssocID="{E2C60A58-CB38-45B0-8DBE-A36A0456EDED}" presName="parTrans" presStyleLbl="sibTrans2D1" presStyleIdx="2" presStyleCnt="3"/>
      <dgm:spPr/>
      <dgm:t>
        <a:bodyPr/>
        <a:lstStyle/>
        <a:p>
          <a:endParaRPr lang="en-US"/>
        </a:p>
      </dgm:t>
    </dgm:pt>
    <dgm:pt modelId="{82C57E8E-EFFD-4A4A-A1C1-F6A3A709D037}" type="pres">
      <dgm:prSet presAssocID="{E2C60A58-CB38-45B0-8DBE-A36A0456EDED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8F655EEA-7665-4323-82E5-2D25DB1645CE}" type="pres">
      <dgm:prSet presAssocID="{AD5E46DC-9FC2-4502-BAC8-A03CBC44A374}" presName="node" presStyleLbl="node1" presStyleIdx="2" presStyleCnt="3" custRadScaleRad="83720" custRadScaleInc="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F48ACD-26F4-4611-B24A-74ABF873C214}" type="presOf" srcId="{69CD3E1D-309D-4FF0-B679-AE051F4F0B2D}" destId="{A1A63EC2-CEC4-4740-8286-4BB36FECA430}" srcOrd="0" destOrd="0" presId="urn:microsoft.com/office/officeart/2005/8/layout/radial5"/>
    <dgm:cxn modelId="{8BFE86EE-90B4-4972-BBE9-D8A9A6688BFA}" type="presOf" srcId="{B0DD749F-4DE3-417D-AE64-EFAC1D7CA176}" destId="{91428C2D-8483-4660-903E-4B35D8FD0F73}" srcOrd="1" destOrd="0" presId="urn:microsoft.com/office/officeart/2005/8/layout/radial5"/>
    <dgm:cxn modelId="{7442E453-843F-44C2-8774-D2D97A54BD1E}" type="presOf" srcId="{B97E6A7C-C37E-4663-A3FD-3341AB1CA9A8}" destId="{E2C7B2F2-DC61-4220-BCC7-979F361A5F9D}" srcOrd="0" destOrd="0" presId="urn:microsoft.com/office/officeart/2005/8/layout/radial5"/>
    <dgm:cxn modelId="{033E277D-9415-406D-9C0F-CFFD38A2571D}" type="presOf" srcId="{B0DD749F-4DE3-417D-AE64-EFAC1D7CA176}" destId="{629B711E-D5DE-4A9B-A088-EA805761E1E5}" srcOrd="0" destOrd="0" presId="urn:microsoft.com/office/officeart/2005/8/layout/radial5"/>
    <dgm:cxn modelId="{DDFA6994-3A7E-4BD0-AC1A-6C7543DB21EB}" srcId="{B97E6A7C-C37E-4663-A3FD-3341AB1CA9A8}" destId="{2FEF251D-D444-41F6-8D14-49553A2E1C91}" srcOrd="1" destOrd="0" parTransId="{69CD3E1D-309D-4FF0-B679-AE051F4F0B2D}" sibTransId="{5A1F20E7-2EF3-4323-B08F-6D3CD283DB23}"/>
    <dgm:cxn modelId="{40653153-814B-422F-83B9-341167B88259}" type="presOf" srcId="{2CD9B41E-A360-4884-AD02-6A8D4A36492D}" destId="{7A58042E-87CF-4916-A74A-D0B685378CF3}" srcOrd="0" destOrd="0" presId="urn:microsoft.com/office/officeart/2005/8/layout/radial5"/>
    <dgm:cxn modelId="{A07256B9-78D4-4336-B016-AA452EAE47CA}" type="presOf" srcId="{E2C60A58-CB38-45B0-8DBE-A36A0456EDED}" destId="{82C57E8E-EFFD-4A4A-A1C1-F6A3A709D037}" srcOrd="1" destOrd="0" presId="urn:microsoft.com/office/officeart/2005/8/layout/radial5"/>
    <dgm:cxn modelId="{111C69E0-C8B9-41C6-9BEA-4E1D26BF562F}" type="presOf" srcId="{AD5E46DC-9FC2-4502-BAC8-A03CBC44A374}" destId="{8F655EEA-7665-4323-82E5-2D25DB1645CE}" srcOrd="0" destOrd="0" presId="urn:microsoft.com/office/officeart/2005/8/layout/radial5"/>
    <dgm:cxn modelId="{08C96A76-875E-4087-9BE1-01CB8AB4E022}" type="presOf" srcId="{2FEF251D-D444-41F6-8D14-49553A2E1C91}" destId="{BF0D7FEF-EC7D-4DEC-9BB2-A69B9AA74BD2}" srcOrd="0" destOrd="0" presId="urn:microsoft.com/office/officeart/2005/8/layout/radial5"/>
    <dgm:cxn modelId="{1460CE93-B277-4289-887D-69BD505FFC2F}" srcId="{B97E6A7C-C37E-4663-A3FD-3341AB1CA9A8}" destId="{2CD9B41E-A360-4884-AD02-6A8D4A36492D}" srcOrd="0" destOrd="0" parTransId="{B0DD749F-4DE3-417D-AE64-EFAC1D7CA176}" sibTransId="{808812E0-0D15-4BCA-A463-C93C866E4BDF}"/>
    <dgm:cxn modelId="{20B02C3F-7A91-4316-8939-C64DE98B5331}" type="presOf" srcId="{69CD3E1D-309D-4FF0-B679-AE051F4F0B2D}" destId="{CFD0CA3B-3BC0-4F79-A864-45943DB07085}" srcOrd="1" destOrd="0" presId="urn:microsoft.com/office/officeart/2005/8/layout/radial5"/>
    <dgm:cxn modelId="{6C36FB41-5457-4D49-A560-73AC120219F7}" type="presOf" srcId="{E2C60A58-CB38-45B0-8DBE-A36A0456EDED}" destId="{062F626E-4C3F-40DE-936C-216447AEDA8F}" srcOrd="0" destOrd="0" presId="urn:microsoft.com/office/officeart/2005/8/layout/radial5"/>
    <dgm:cxn modelId="{244CA346-6394-4F79-B04F-FFF2FB480769}" srcId="{B97E6A7C-C37E-4663-A3FD-3341AB1CA9A8}" destId="{AD5E46DC-9FC2-4502-BAC8-A03CBC44A374}" srcOrd="2" destOrd="0" parTransId="{E2C60A58-CB38-45B0-8DBE-A36A0456EDED}" sibTransId="{743034E3-2234-45EC-8442-483869B596ED}"/>
    <dgm:cxn modelId="{54831CCB-3D73-45F0-8F09-D895EE1AF6FB}" type="presOf" srcId="{AA42D607-C820-4FBD-87B1-497F1FABCC94}" destId="{87A60E42-D5AF-44E7-A6F3-BEC8F925CAF8}" srcOrd="0" destOrd="0" presId="urn:microsoft.com/office/officeart/2005/8/layout/radial5"/>
    <dgm:cxn modelId="{28F12B6D-082E-4E76-9565-E659DE7574A2}" srcId="{AA42D607-C820-4FBD-87B1-497F1FABCC94}" destId="{B97E6A7C-C37E-4663-A3FD-3341AB1CA9A8}" srcOrd="0" destOrd="0" parTransId="{266B2514-D3AD-4919-83B0-15C0CA8EC880}" sibTransId="{EF46CFB7-3670-4953-99B3-4A74B3D99583}"/>
    <dgm:cxn modelId="{E0D965D3-FA8F-4925-9914-C95783C901DE}" type="presParOf" srcId="{87A60E42-D5AF-44E7-A6F3-BEC8F925CAF8}" destId="{E2C7B2F2-DC61-4220-BCC7-979F361A5F9D}" srcOrd="0" destOrd="0" presId="urn:microsoft.com/office/officeart/2005/8/layout/radial5"/>
    <dgm:cxn modelId="{D025E0D2-7330-4F17-976C-F59DE547F4B9}" type="presParOf" srcId="{87A60E42-D5AF-44E7-A6F3-BEC8F925CAF8}" destId="{629B711E-D5DE-4A9B-A088-EA805761E1E5}" srcOrd="1" destOrd="0" presId="urn:microsoft.com/office/officeart/2005/8/layout/radial5"/>
    <dgm:cxn modelId="{4830FD31-34FE-4B41-BE4C-54B54600CABF}" type="presParOf" srcId="{629B711E-D5DE-4A9B-A088-EA805761E1E5}" destId="{91428C2D-8483-4660-903E-4B35D8FD0F73}" srcOrd="0" destOrd="0" presId="urn:microsoft.com/office/officeart/2005/8/layout/radial5"/>
    <dgm:cxn modelId="{D7A36C6E-34FE-4DCC-A4C8-2325BC2E2DB4}" type="presParOf" srcId="{87A60E42-D5AF-44E7-A6F3-BEC8F925CAF8}" destId="{7A58042E-87CF-4916-A74A-D0B685378CF3}" srcOrd="2" destOrd="0" presId="urn:microsoft.com/office/officeart/2005/8/layout/radial5"/>
    <dgm:cxn modelId="{1688E616-F7A0-431E-AEC0-AAAFFBC26462}" type="presParOf" srcId="{87A60E42-D5AF-44E7-A6F3-BEC8F925CAF8}" destId="{A1A63EC2-CEC4-4740-8286-4BB36FECA430}" srcOrd="3" destOrd="0" presId="urn:microsoft.com/office/officeart/2005/8/layout/radial5"/>
    <dgm:cxn modelId="{15A09BAC-FEF5-4276-ADB2-A6DA918250F0}" type="presParOf" srcId="{A1A63EC2-CEC4-4740-8286-4BB36FECA430}" destId="{CFD0CA3B-3BC0-4F79-A864-45943DB07085}" srcOrd="0" destOrd="0" presId="urn:microsoft.com/office/officeart/2005/8/layout/radial5"/>
    <dgm:cxn modelId="{5EE1D538-425B-435F-8A72-D0E0D9255784}" type="presParOf" srcId="{87A60E42-D5AF-44E7-A6F3-BEC8F925CAF8}" destId="{BF0D7FEF-EC7D-4DEC-9BB2-A69B9AA74BD2}" srcOrd="4" destOrd="0" presId="urn:microsoft.com/office/officeart/2005/8/layout/radial5"/>
    <dgm:cxn modelId="{AF5C29A1-B099-4AAB-98D6-4CA754050019}" type="presParOf" srcId="{87A60E42-D5AF-44E7-A6F3-BEC8F925CAF8}" destId="{062F626E-4C3F-40DE-936C-216447AEDA8F}" srcOrd="5" destOrd="0" presId="urn:microsoft.com/office/officeart/2005/8/layout/radial5"/>
    <dgm:cxn modelId="{DA6096D9-257E-42AE-A816-8069F9F8ABEB}" type="presParOf" srcId="{062F626E-4C3F-40DE-936C-216447AEDA8F}" destId="{82C57E8E-EFFD-4A4A-A1C1-F6A3A709D037}" srcOrd="0" destOrd="0" presId="urn:microsoft.com/office/officeart/2005/8/layout/radial5"/>
    <dgm:cxn modelId="{63C703BE-3EF3-40FC-AFA9-6D32A099740C}" type="presParOf" srcId="{87A60E42-D5AF-44E7-A6F3-BEC8F925CAF8}" destId="{8F655EEA-7665-4323-82E5-2D25DB1645C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7B2F2-DC61-4220-BCC7-979F361A5F9D}">
      <dsp:nvSpPr>
        <dsp:cNvPr id="0" name=""/>
        <dsp:cNvSpPr/>
      </dsp:nvSpPr>
      <dsp:spPr>
        <a:xfrm>
          <a:off x="3330774" y="3098819"/>
          <a:ext cx="1864133" cy="13587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আয়তের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বৈশিষ্ট্য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603770" y="3297797"/>
        <a:ext cx="1318141" cy="960748"/>
      </dsp:txXfrm>
    </dsp:sp>
    <dsp:sp modelId="{629B711E-D5DE-4A9B-A088-EA805761E1E5}">
      <dsp:nvSpPr>
        <dsp:cNvPr id="0" name=""/>
        <dsp:cNvSpPr/>
      </dsp:nvSpPr>
      <dsp:spPr>
        <a:xfrm rot="16359003">
          <a:off x="4143081" y="2430188"/>
          <a:ext cx="330322" cy="734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4190339" y="2626509"/>
        <a:ext cx="231225" cy="440477"/>
      </dsp:txXfrm>
    </dsp:sp>
    <dsp:sp modelId="{7A58042E-87CF-4916-A74A-D0B685378CF3}">
      <dsp:nvSpPr>
        <dsp:cNvPr id="0" name=""/>
        <dsp:cNvSpPr/>
      </dsp:nvSpPr>
      <dsp:spPr>
        <a:xfrm>
          <a:off x="3099839" y="170353"/>
          <a:ext cx="2553187" cy="23072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প্রত্যেকটি কোণ সমকোণ।</a:t>
          </a:r>
          <a:endParaRPr lang="bn-BD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3745" y="508246"/>
        <a:ext cx="1805375" cy="1631490"/>
      </dsp:txXfrm>
    </dsp:sp>
    <dsp:sp modelId="{A1A63EC2-CEC4-4740-8286-4BB36FECA430}">
      <dsp:nvSpPr>
        <dsp:cNvPr id="0" name=""/>
        <dsp:cNvSpPr/>
      </dsp:nvSpPr>
      <dsp:spPr>
        <a:xfrm rot="1819234">
          <a:off x="5120745" y="4044897"/>
          <a:ext cx="451606" cy="734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130011" y="4157524"/>
        <a:ext cx="316124" cy="440477"/>
      </dsp:txXfrm>
    </dsp:sp>
    <dsp:sp modelId="{BF0D7FEF-EC7D-4DEC-9BB2-A69B9AA74BD2}">
      <dsp:nvSpPr>
        <dsp:cNvPr id="0" name=""/>
        <dsp:cNvSpPr/>
      </dsp:nvSpPr>
      <dsp:spPr>
        <a:xfrm>
          <a:off x="5545900" y="4054617"/>
          <a:ext cx="2484265" cy="240074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বিপরীত বাহুগুলো পরস্পর সমান ও সমান্তরাল। 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09712" y="4406198"/>
        <a:ext cx="1756641" cy="1697585"/>
      </dsp:txXfrm>
    </dsp:sp>
    <dsp:sp modelId="{062F626E-4C3F-40DE-936C-216447AEDA8F}">
      <dsp:nvSpPr>
        <dsp:cNvPr id="0" name=""/>
        <dsp:cNvSpPr/>
      </dsp:nvSpPr>
      <dsp:spPr>
        <a:xfrm rot="8599503">
          <a:off x="3144016" y="4103412"/>
          <a:ext cx="378359" cy="734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00000">
        <a:off x="3246289" y="4216339"/>
        <a:ext cx="264851" cy="440477"/>
      </dsp:txXfrm>
    </dsp:sp>
    <dsp:sp modelId="{8F655EEA-7665-4323-82E5-2D25DB1645CE}">
      <dsp:nvSpPr>
        <dsp:cNvPr id="0" name=""/>
        <dsp:cNvSpPr/>
      </dsp:nvSpPr>
      <dsp:spPr>
        <a:xfrm>
          <a:off x="1092848" y="4255282"/>
          <a:ext cx="2159198" cy="215919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কর্ণগুলো সমান।  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9055" y="4571489"/>
        <a:ext cx="1526784" cy="1526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7B2F2-DC61-4220-BCC7-979F361A5F9D}">
      <dsp:nvSpPr>
        <dsp:cNvPr id="0" name=""/>
        <dsp:cNvSpPr/>
      </dsp:nvSpPr>
      <dsp:spPr>
        <a:xfrm>
          <a:off x="3054812" y="2977800"/>
          <a:ext cx="2193097" cy="15984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বর্গের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বৈশিষ্ট্য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375984" y="3211891"/>
        <a:ext cx="1550753" cy="1130294"/>
      </dsp:txXfrm>
    </dsp:sp>
    <dsp:sp modelId="{629B711E-D5DE-4A9B-A088-EA805761E1E5}">
      <dsp:nvSpPr>
        <dsp:cNvPr id="0" name=""/>
        <dsp:cNvSpPr/>
      </dsp:nvSpPr>
      <dsp:spPr>
        <a:xfrm rot="16431590">
          <a:off x="4082349" y="2355807"/>
          <a:ext cx="280271" cy="734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4121560" y="2544577"/>
        <a:ext cx="196190" cy="440477"/>
      </dsp:txXfrm>
    </dsp:sp>
    <dsp:sp modelId="{7A58042E-87CF-4916-A74A-D0B685378CF3}">
      <dsp:nvSpPr>
        <dsp:cNvPr id="0" name=""/>
        <dsp:cNvSpPr/>
      </dsp:nvSpPr>
      <dsp:spPr>
        <a:xfrm>
          <a:off x="3041914" y="146011"/>
          <a:ext cx="2553187" cy="23072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প্রত্যেকটি কোণ সমকোণ।</a:t>
          </a:r>
          <a:endParaRPr lang="bn-BD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15820" y="483904"/>
        <a:ext cx="1805375" cy="1631490"/>
      </dsp:txXfrm>
    </dsp:sp>
    <dsp:sp modelId="{A1A63EC2-CEC4-4740-8286-4BB36FECA430}">
      <dsp:nvSpPr>
        <dsp:cNvPr id="0" name=""/>
        <dsp:cNvSpPr/>
      </dsp:nvSpPr>
      <dsp:spPr>
        <a:xfrm rot="1819234">
          <a:off x="5091482" y="4045377"/>
          <a:ext cx="292689" cy="734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097487" y="4170038"/>
        <a:ext cx="204882" cy="440477"/>
      </dsp:txXfrm>
    </dsp:sp>
    <dsp:sp modelId="{BF0D7FEF-EC7D-4DEC-9BB2-A69B9AA74BD2}">
      <dsp:nvSpPr>
        <dsp:cNvPr id="0" name=""/>
        <dsp:cNvSpPr/>
      </dsp:nvSpPr>
      <dsp:spPr>
        <a:xfrm>
          <a:off x="5211461" y="4051216"/>
          <a:ext cx="2930183" cy="2405282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সবগুলো</a:t>
          </a:r>
          <a:r>
            <a:rPr lang="en-US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বাহু</a:t>
          </a:r>
          <a:r>
            <a:rPr lang="en-US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পরস্পর সমান ও সমান্তরাল। </a:t>
          </a:r>
          <a:endParaRPr lang="en-US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40576" y="4403461"/>
        <a:ext cx="2071953" cy="1700792"/>
      </dsp:txXfrm>
    </dsp:sp>
    <dsp:sp modelId="{062F626E-4C3F-40DE-936C-216447AEDA8F}">
      <dsp:nvSpPr>
        <dsp:cNvPr id="0" name=""/>
        <dsp:cNvSpPr/>
      </dsp:nvSpPr>
      <dsp:spPr>
        <a:xfrm rot="8599503">
          <a:off x="3011299" y="4146402"/>
          <a:ext cx="302331" cy="734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00000">
        <a:off x="3093020" y="4266141"/>
        <a:ext cx="211632" cy="440477"/>
      </dsp:txXfrm>
    </dsp:sp>
    <dsp:sp modelId="{8F655EEA-7665-4323-82E5-2D25DB1645CE}">
      <dsp:nvSpPr>
        <dsp:cNvPr id="0" name=""/>
        <dsp:cNvSpPr/>
      </dsp:nvSpPr>
      <dsp:spPr>
        <a:xfrm>
          <a:off x="981369" y="4254148"/>
          <a:ext cx="2159198" cy="215919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কর্ণগুলো সমান।  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97576" y="4570355"/>
        <a:ext cx="1526784" cy="1526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E80BF-D5F1-4BBD-A8AF-C93623005B9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2E668-2309-4503-9CF1-CF6B88DE8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4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99" y="3219271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  <a:solidFill>
            <a:srgbClr val="FFC000"/>
          </a:solidFill>
        </p:grpSpPr>
        <p:pic>
          <p:nvPicPr>
            <p:cNvPr id="2" name="Picture 2" descr="C:\Users\USER\Desktop\imag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76200"/>
              <a:ext cx="7581899" cy="1643972"/>
            </a:xfrm>
            <a:prstGeom prst="rect">
              <a:avLst/>
            </a:prstGeom>
            <a:grpFill/>
            <a:extLst/>
          </p:spPr>
        </p:pic>
        <p:sp>
          <p:nvSpPr>
            <p:cNvPr id="4" name="TextBox 3"/>
            <p:cNvSpPr txBox="1"/>
            <p:nvPr/>
          </p:nvSpPr>
          <p:spPr>
            <a:xfrm>
              <a:off x="8839200" y="0"/>
              <a:ext cx="304800" cy="685800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" y="0"/>
              <a:ext cx="571499" cy="68580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62600" y="1752600"/>
            <a:ext cx="2051662" cy="4351178"/>
            <a:chOff x="5864581" y="2501584"/>
            <a:chExt cx="2345973" cy="54171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4191000"/>
              <a:ext cx="1885954" cy="372771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13182">
              <a:off x="5864581" y="2501584"/>
              <a:ext cx="1863386" cy="3678264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utonnyMJ" pitchFamily="2" charset="0"/>
              </a:rPr>
              <a:t>28/09/2019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1</a:t>
            </a:fld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04800"/>
            <a:ext cx="7620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আয়তের বৈশিষ্ট্য  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41910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আয়তের প্রত্যেকটি কোণ সমকোণ।</a:t>
            </a:r>
          </a:p>
          <a:p>
            <a:pPr lvl="0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আয়তের বিপরীত বাহুগুলো পরস্পর সমান ও সমান্তরাল। </a:t>
            </a:r>
          </a:p>
          <a:p>
            <a:pPr lvl="0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আয়তের কর্ণগুলো সমান। 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52600" y="1295400"/>
            <a:ext cx="5181600" cy="2590800"/>
            <a:chOff x="1752600" y="1295400"/>
            <a:chExt cx="5181600" cy="2590800"/>
          </a:xfrm>
        </p:grpSpPr>
        <p:sp>
          <p:nvSpPr>
            <p:cNvPr id="5" name="Rectangle 4"/>
            <p:cNvSpPr/>
            <p:nvPr/>
          </p:nvSpPr>
          <p:spPr>
            <a:xfrm>
              <a:off x="1752600" y="1295400"/>
              <a:ext cx="5181600" cy="2590800"/>
            </a:xfrm>
            <a:prstGeom prst="rect">
              <a:avLst/>
            </a:prstGeom>
            <a:noFill/>
            <a:ln w="762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752600" y="1295400"/>
              <a:ext cx="5181600" cy="2590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752600" y="1295400"/>
              <a:ext cx="5181600" cy="2590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04154809"/>
              </p:ext>
            </p:extLst>
          </p:nvPr>
        </p:nvGraphicFramePr>
        <p:xfrm>
          <a:off x="152400" y="76200"/>
          <a:ext cx="8915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7B2F2-DC61-4220-BCC7-979F361A5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E2C7B2F2-DC61-4220-BCC7-979F361A5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E2C7B2F2-DC61-4220-BCC7-979F361A5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E2C7B2F2-DC61-4220-BCC7-979F361A5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B711E-D5DE-4A9B-A088-EA805761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629B711E-D5DE-4A9B-A088-EA805761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629B711E-D5DE-4A9B-A088-EA805761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629B711E-D5DE-4A9B-A088-EA805761E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58042E-87CF-4916-A74A-D0B68537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7A58042E-87CF-4916-A74A-D0B68537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7A58042E-87CF-4916-A74A-D0B68537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7A58042E-87CF-4916-A74A-D0B68537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A63EC2-CEC4-4740-8286-4BB36FECA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A1A63EC2-CEC4-4740-8286-4BB36FECA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A1A63EC2-CEC4-4740-8286-4BB36FECA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A1A63EC2-CEC4-4740-8286-4BB36FECA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D7FEF-EC7D-4DEC-9BB2-A69B9AA74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BF0D7FEF-EC7D-4DEC-9BB2-A69B9AA74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BF0D7FEF-EC7D-4DEC-9BB2-A69B9AA74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BF0D7FEF-EC7D-4DEC-9BB2-A69B9AA74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F626E-4C3F-40DE-936C-216447AED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62F626E-4C3F-40DE-936C-216447AED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62F626E-4C3F-40DE-936C-216447AED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62F626E-4C3F-40DE-936C-216447AED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655EEA-7665-4323-82E5-2D25DB16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8F655EEA-7665-4323-82E5-2D25DB16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8F655EEA-7665-4323-82E5-2D25DB16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F655EEA-7665-4323-82E5-2D25DB164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048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 বৈশিষ্ট্য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395163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বর্গের প্রত্যেকটি কোণ সমকোণ।</a:t>
            </a:r>
          </a:p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বর্গের সবগুলো বাহু পরস্পর সমান ও সমান্তরাল।   </a:t>
            </a:r>
          </a:p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বর্গের কর্ণ দুইটি সমান।      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52800" y="838200"/>
            <a:ext cx="3276600" cy="3252163"/>
            <a:chOff x="2667000" y="990600"/>
            <a:chExt cx="3276600" cy="3252163"/>
          </a:xfrm>
        </p:grpSpPr>
        <p:sp>
          <p:nvSpPr>
            <p:cNvPr id="3" name="Rectangle 2"/>
            <p:cNvSpPr/>
            <p:nvPr/>
          </p:nvSpPr>
          <p:spPr>
            <a:xfrm>
              <a:off x="2667000" y="990600"/>
              <a:ext cx="3276600" cy="3252163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2667000" y="990600"/>
              <a:ext cx="3276600" cy="325216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667000" y="990600"/>
              <a:ext cx="3276600" cy="325216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5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02951823"/>
              </p:ext>
            </p:extLst>
          </p:nvPr>
        </p:nvGraphicFramePr>
        <p:xfrm>
          <a:off x="152400" y="76200"/>
          <a:ext cx="8915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9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7B2F2-DC61-4220-BCC7-979F361A5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E2C7B2F2-DC61-4220-BCC7-979F361A5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E2C7B2F2-DC61-4220-BCC7-979F361A5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E2C7B2F2-DC61-4220-BCC7-979F361A5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B711E-D5DE-4A9B-A088-EA805761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629B711E-D5DE-4A9B-A088-EA805761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629B711E-D5DE-4A9B-A088-EA805761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629B711E-D5DE-4A9B-A088-EA805761E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58042E-87CF-4916-A74A-D0B68537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7A58042E-87CF-4916-A74A-D0B68537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7A58042E-87CF-4916-A74A-D0B68537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7A58042E-87CF-4916-A74A-D0B68537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A63EC2-CEC4-4740-8286-4BB36FECA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A1A63EC2-CEC4-4740-8286-4BB36FECA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A1A63EC2-CEC4-4740-8286-4BB36FECA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A1A63EC2-CEC4-4740-8286-4BB36FECA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D7FEF-EC7D-4DEC-9BB2-A69B9AA74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BF0D7FEF-EC7D-4DEC-9BB2-A69B9AA74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BF0D7FEF-EC7D-4DEC-9BB2-A69B9AA74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BF0D7FEF-EC7D-4DEC-9BB2-A69B9AA74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F626E-4C3F-40DE-936C-216447AED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062F626E-4C3F-40DE-936C-216447AED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62F626E-4C3F-40DE-936C-216447AED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62F626E-4C3F-40DE-936C-216447AED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655EEA-7665-4323-82E5-2D25DB16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8F655EEA-7665-4323-82E5-2D25DB16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8F655EEA-7665-4323-82E5-2D25DB164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F655EEA-7665-4323-82E5-2D25DB164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"/>
            <a:ext cx="6934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 ও বর্গের মধ্যে মিল।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13696" y="1399805"/>
            <a:ext cx="2971800" cy="2743199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4419600"/>
            <a:ext cx="4800600" cy="150810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আয়তের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সবগুলো কোণ সমকোণ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আয়তের কর্ণ দুইটি সমান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4495800"/>
            <a:ext cx="3962400" cy="18466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সবগুলো কোণ </a:t>
            </a:r>
            <a:endParaRPr lang="en-US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সমকোণ।</a:t>
            </a:r>
            <a:endParaRPr lang="en-US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কর্ণ দুইটি সমান।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70196" y="6342459"/>
            <a:ext cx="2133600" cy="365125"/>
          </a:xfrm>
        </p:spPr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5" name="Arc 14"/>
          <p:cNvSpPr/>
          <p:nvPr/>
        </p:nvSpPr>
        <p:spPr>
          <a:xfrm rot="15980697">
            <a:off x="4328314" y="3486675"/>
            <a:ext cx="1196066" cy="1168221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0421445">
            <a:off x="4349262" y="660888"/>
            <a:ext cx="952795" cy="1349340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>
            <a:off x="194736" y="3524760"/>
            <a:ext cx="919518" cy="1180079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4892812">
            <a:off x="27536" y="988774"/>
            <a:ext cx="1015111" cy="1020186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3406" y="1375017"/>
            <a:ext cx="4267200" cy="2743199"/>
          </a:xfrm>
          <a:prstGeom prst="rect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54495" y="1375017"/>
            <a:ext cx="4222305" cy="269121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33406" y="1375017"/>
            <a:ext cx="4277591" cy="269576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>
            <a:off x="4876800" y="3457204"/>
            <a:ext cx="1219200" cy="1371600"/>
          </a:xfrm>
          <a:prstGeom prst="arc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5400000">
            <a:off x="4888173" y="714005"/>
            <a:ext cx="1219200" cy="1371600"/>
          </a:xfrm>
          <a:prstGeom prst="arc">
            <a:avLst>
              <a:gd name="adj1" fmla="val 16200000"/>
              <a:gd name="adj2" fmla="val 34492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16200000">
            <a:off x="7819217" y="3427821"/>
            <a:ext cx="1227844" cy="1421721"/>
          </a:xfrm>
          <a:prstGeom prst="arc">
            <a:avLst>
              <a:gd name="adj1" fmla="val 16200000"/>
              <a:gd name="adj2" fmla="val 34492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0800000">
            <a:off x="7837796" y="613921"/>
            <a:ext cx="1295400" cy="1571768"/>
          </a:xfrm>
          <a:prstGeom prst="arc">
            <a:avLst>
              <a:gd name="adj1" fmla="val 16200000"/>
              <a:gd name="adj2" fmla="val 34492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547394" y="1422551"/>
            <a:ext cx="2910806" cy="272045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62600" y="1422551"/>
            <a:ext cx="2870539" cy="269566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13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4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8001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 ও বর্গের মধ্যে পার্থক্য। 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4419600"/>
            <a:ext cx="421317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আয়তের বিপরীত বাহু সমান।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35455" y="4374674"/>
            <a:ext cx="3962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 সবগুলো বাহু সমান। 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1364775"/>
            <a:ext cx="4267200" cy="2743199"/>
            <a:chOff x="1752600" y="1295400"/>
            <a:chExt cx="5181600" cy="2590800"/>
          </a:xfrm>
        </p:grpSpPr>
        <p:sp>
          <p:nvSpPr>
            <p:cNvPr id="4" name="Rectangle 3"/>
            <p:cNvSpPr/>
            <p:nvPr/>
          </p:nvSpPr>
          <p:spPr>
            <a:xfrm>
              <a:off x="1752600" y="1295400"/>
              <a:ext cx="5181600" cy="2590800"/>
            </a:xfrm>
            <a:prstGeom prst="rect">
              <a:avLst/>
            </a:prstGeom>
            <a:noFill/>
            <a:ln w="762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752600" y="1295400"/>
              <a:ext cx="5181600" cy="2590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752600" y="1295400"/>
              <a:ext cx="5181600" cy="2590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562600" y="1296678"/>
            <a:ext cx="2971800" cy="2743199"/>
            <a:chOff x="2667000" y="990600"/>
            <a:chExt cx="3276600" cy="3252163"/>
          </a:xfrm>
        </p:grpSpPr>
        <p:sp>
          <p:nvSpPr>
            <p:cNvPr id="8" name="Rectangle 7"/>
            <p:cNvSpPr/>
            <p:nvPr/>
          </p:nvSpPr>
          <p:spPr>
            <a:xfrm>
              <a:off x="2667000" y="990600"/>
              <a:ext cx="3276600" cy="3252163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2667000" y="990600"/>
              <a:ext cx="3276600" cy="325216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667000" y="990600"/>
              <a:ext cx="3276600" cy="325216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flipH="1">
            <a:off x="4495800" y="2209800"/>
            <a:ext cx="454357" cy="5265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893917" y="3735077"/>
            <a:ext cx="274946" cy="609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 rot="21058400">
            <a:off x="2299148" y="974533"/>
            <a:ext cx="410428" cy="685800"/>
            <a:chOff x="3237506" y="5334000"/>
            <a:chExt cx="410428" cy="68580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237506" y="5334000"/>
              <a:ext cx="274946" cy="609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3372988" y="5410200"/>
              <a:ext cx="274946" cy="609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 flipH="1">
            <a:off x="6750615" y="1021839"/>
            <a:ext cx="286604" cy="609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0208" y="2470672"/>
            <a:ext cx="511792" cy="5011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 rot="21058400">
            <a:off x="2385586" y="3765074"/>
            <a:ext cx="410428" cy="685800"/>
            <a:chOff x="3237506" y="5334000"/>
            <a:chExt cx="410428" cy="685800"/>
          </a:xfrm>
        </p:grpSpPr>
        <p:cxnSp>
          <p:nvCxnSpPr>
            <p:cNvPr id="52" name="Straight Connector 51"/>
            <p:cNvCxnSpPr/>
            <p:nvPr/>
          </p:nvCxnSpPr>
          <p:spPr>
            <a:xfrm flipH="1">
              <a:off x="3237506" y="5334000"/>
              <a:ext cx="274946" cy="609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3372988" y="5410200"/>
              <a:ext cx="274946" cy="609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H="1">
            <a:off x="5272727" y="2503367"/>
            <a:ext cx="579746" cy="4684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8233438" y="2362200"/>
            <a:ext cx="601924" cy="4527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15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696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GB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39624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 </a:t>
            </a:r>
            <a:r>
              <a:rPr lang="bn-BD" sz="4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4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bn-BD" sz="4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আয়তের তিনটি বৈশিষ্ট্য লিখ। </a:t>
            </a:r>
            <a:endParaRPr lang="en-GB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1828800"/>
            <a:ext cx="3962400" cy="26161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400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 দল </a:t>
            </a:r>
            <a:endParaRPr lang="en-US" sz="4400" u="sng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bn-BD" sz="4000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 তিনটি বৈশিষ্ট্য লিখ। 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2819400" y="228600"/>
            <a:ext cx="3124200" cy="2133600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971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 ও বর্গের মধ্যে ২টি মিল ও ১ টি পার্থক্য লিখ।  </a:t>
            </a:r>
            <a:endParaRPr lang="en-GB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2520855" y="138752"/>
            <a:ext cx="3581400" cy="2071048"/>
          </a:xfrm>
          <a:prstGeom prst="star6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8956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বাড়িতে আয়ত ও বর্গ আকৃতির কি কি জিনিস আছে 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জিনিসগুলোর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লিখে আনবে।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9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718137"/>
            <a:ext cx="61722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448" y="3157105"/>
            <a:ext cx="2908515" cy="21813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utonnyMJ" pitchFamily="2" charset="0"/>
              </a:rPr>
              <a:t>28/09/2019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19</a:t>
            </a:fld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4.44444E-6 L -0.03611 0.00024 C -0.02934 -0.003 -0.02239 -0.00509 -0.01527 -0.00856 C -0.01163 -0.01018 -0.0085 -0.01319 -0.00468 -0.01574 C -0.00052 -0.01898 0.00365 -0.02106 0.00782 -0.02384 C 0.06424 -0.01574 0.09271 -0.01828 0.13907 -4.44444E-6 C 0.14445 0.00162 0.15035 0.00533 0.15591 0.00718 C 0.17414 0.0132 0.21059 0.02223 0.21059 0.02338 C 0.21789 0.02825 0.22466 0.0345 0.2316 0.03797 C 0.2382 0.04167 0.24462 0.04329 0.25105 0.04607 C 0.25573 0.04885 0.26059 0.05139 0.26546 0.05371 C 0.2691 0.05649 0.27292 0.05903 0.27605 0.06204 C 0.28056 0.06459 0.28473 0.06644 0.28907 0.07061 C 0.31511 0.06644 0.34098 0.06644 0.36719 0.06204 C 0.37396 0.06042 0.37553 0.0507 0.38195 0.04607 C 0.38681 0.04237 0.39167 0.03866 0.39688 0.03797 C 0.43473 0.03403 0.4724 0.03311 0.51077 0.03079 C 0.51303 0.02825 0.51476 0.02338 0.51684 0.02223 C 0.54462 0.01829 0.5724 0.0301 0.59966 0.01505 C 0.60296 0.0132 0.59931 -0.01458 0.60191 -0.02384 C 0.60382 -0.0331 0.60869 -0.02847 0.61146 -0.03148 C 0.61667 -0.03588 0.62066 -0.04189 0.62483 -0.04675 L 0.63091 -0.05509 C 0.63282 -0.0625 0.63473 -0.07222 0.6375 -0.07824 C 0.654 -0.12291 0.64428 -0.04838 0.67136 -0.14861 C 0.67639 -0.1662 0.68178 -0.18287 0.68612 -0.203 C 0.68941 -0.21713 0.69098 -0.23657 0.6948 -0.24907 C 0.70747 -0.29675 0.7099 -0.29421 0.72414 -0.3118 C 0.72639 -0.31736 0.72813 -0.32638 0.73056 -0.32708 C 0.73768 -0.32824 0.7448 -0.32777 0.75191 -0.31967 C 0.75417 -0.31689 0.75469 -0.30463 0.75591 -0.29629 C 0.76077 -0.26041 0.76146 -0.24907 0.76424 -0.21875 C 0.76563 -0.19074 0.7658 -0.17245 0.76858 -0.14861 C 0.76997 -0.1375 0.77171 -0.12754 0.77275 -0.11689 C 0.77448 -0.10208 0.7757 -0.08611 0.77691 -0.07037 C 0.77796 -0.0574 0.77761 -0.04375 0.77917 -0.03148 C 0.78282 -0.0037 0.78837 0.02454 0.79619 0.03797 C 0.79879 0.04329 0.80174 0.04352 0.80452 0.04607 C 0.81164 0.04352 0.81893 0.04769 0.82553 0.03797 C 0.82952 0.03311 0.83108 0.01667 0.83421 0.00718 C 0.84532 -0.02777 0.85 -0.04444 0.86164 -0.0625 C 0.86355 -0.06643 0.8658 -0.06828 0.86789 -0.07037 L 0.8849 -0.0625 C 0.88889 -0.06064 0.89323 -0.05509 0.89757 -0.05509 C 0.90678 -0.05509 0.9158 -0.05995 0.925 -0.0625 C 0.92691 -0.06828 0.92917 -0.07453 0.93125 -0.07824 C 0.93872 -0.0912 0.94341 -0.08611 0.95278 -0.08611 L 0.95018 -0.07824 " pathEditMode="relative" rAng="0" ptsTypes="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44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9812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রুস্তমপুর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76200" y="0"/>
            <a:ext cx="9220200" cy="6858000"/>
            <a:chOff x="-76200" y="0"/>
            <a:chExt cx="9220200" cy="6858000"/>
          </a:xfrm>
        </p:grpSpPr>
        <p:sp>
          <p:nvSpPr>
            <p:cNvPr id="5" name="TextBox 4"/>
            <p:cNvSpPr txBox="1"/>
            <p:nvPr/>
          </p:nvSpPr>
          <p:spPr>
            <a:xfrm>
              <a:off x="8763000" y="0"/>
              <a:ext cx="381000" cy="6858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76200" y="0"/>
              <a:ext cx="533400" cy="6858000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" y="0"/>
            <a:ext cx="8305800" cy="838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utonnyMJ" pitchFamily="2" charset="0"/>
              </a:rPr>
              <a:t>28/09/2019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2</a:t>
            </a:fld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328">
            <a:off x="6602602" y="1996787"/>
            <a:ext cx="2291379" cy="3055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6200"/>
            <a:ext cx="8239716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600200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5ম</a:t>
            </a: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60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30/09/2019ইং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9316" y="0"/>
            <a:ext cx="294684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356350"/>
            <a:ext cx="2133600" cy="365125"/>
          </a:xfrm>
        </p:spPr>
        <p:txBody>
          <a:bodyPr/>
          <a:lstStyle/>
          <a:p>
            <a:r>
              <a:rPr lang="en-US" smtClean="0">
                <a:latin typeface="SutonnyMJ" pitchFamily="2" charset="0"/>
              </a:rPr>
              <a:t>28/09/2019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3</a:t>
            </a:fld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"/>
            <a:ext cx="731520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</a:t>
            </a:r>
            <a:endParaRPr lang="en-US" sz="4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895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96" y="716966"/>
            <a:ext cx="1418408" cy="2635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62604" y="0"/>
            <a:ext cx="293098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utonnyMJ" pitchFamily="2" charset="0"/>
              </a:rPr>
              <a:t>28/09/2019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4</a:t>
            </a:fld>
            <a:endParaRPr lang="en-US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242608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২৯.৩.১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23900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utonnyMJ" pitchFamily="2" charset="0"/>
              </a:rPr>
              <a:t>28/09/2019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SutonnyMJ" pitchFamily="2" charset="0"/>
              </a:rPr>
              <a:pPr/>
              <a:t>5</a:t>
            </a:fld>
            <a:endParaRPr lang="en-US" dirty="0">
              <a:latin typeface="SutonnyMJ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98069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6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8140" y="457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81400" y="457200"/>
            <a:ext cx="3276600" cy="5666508"/>
            <a:chOff x="3581400" y="457200"/>
            <a:chExt cx="3276600" cy="5666508"/>
          </a:xfrm>
        </p:grpSpPr>
        <p:grpSp>
          <p:nvGrpSpPr>
            <p:cNvPr id="17" name="Group 16"/>
            <p:cNvGrpSpPr/>
            <p:nvPr/>
          </p:nvGrpSpPr>
          <p:grpSpPr>
            <a:xfrm>
              <a:off x="3581400" y="457200"/>
              <a:ext cx="3276600" cy="5666508"/>
              <a:chOff x="2590800" y="304800"/>
              <a:chExt cx="3276600" cy="566650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144982" y="1828800"/>
                <a:ext cx="2209800" cy="2202873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590800" y="1828800"/>
                <a:ext cx="533400" cy="1828800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5334000" y="1828800"/>
                <a:ext cx="533400" cy="1828800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429000" y="304800"/>
                <a:ext cx="1676400" cy="15240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581400" y="4038600"/>
                <a:ext cx="457200" cy="1905000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495800" y="4038600"/>
                <a:ext cx="457200" cy="1905000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ight Triangle 9"/>
              <p:cNvSpPr/>
              <p:nvPr/>
            </p:nvSpPr>
            <p:spPr>
              <a:xfrm>
                <a:off x="4495800" y="5562600"/>
                <a:ext cx="858982" cy="381000"/>
              </a:xfrm>
              <a:prstGeom prst="rt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Triangle 10"/>
              <p:cNvSpPr/>
              <p:nvPr/>
            </p:nvSpPr>
            <p:spPr>
              <a:xfrm flipH="1">
                <a:off x="3047999" y="5562599"/>
                <a:ext cx="990599" cy="408709"/>
              </a:xfrm>
              <a:prstGeom prst="rt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410200" y="3657600"/>
                <a:ext cx="381000" cy="3810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667000" y="3657600"/>
                <a:ext cx="381000" cy="3810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4038600" y="1143000"/>
                <a:ext cx="457200" cy="304800"/>
              </a:xfrm>
              <a:prstGeom prst="triangl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733802" y="838200"/>
                <a:ext cx="228598" cy="2286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572000" y="838200"/>
                <a:ext cx="245918" cy="2286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4800600" y="1066800"/>
              <a:ext cx="10122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664390" y="1028700"/>
              <a:ext cx="10122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21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8486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ঘোষনা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8194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100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09700" y="1295400"/>
            <a:ext cx="5524500" cy="2971800"/>
            <a:chOff x="1409700" y="2052415"/>
            <a:chExt cx="5524500" cy="2971800"/>
          </a:xfrm>
        </p:grpSpPr>
        <p:sp>
          <p:nvSpPr>
            <p:cNvPr id="2" name="Rectangle 1"/>
            <p:cNvSpPr/>
            <p:nvPr/>
          </p:nvSpPr>
          <p:spPr>
            <a:xfrm>
              <a:off x="1981200" y="2052415"/>
              <a:ext cx="4953000" cy="2433415"/>
            </a:xfrm>
            <a:prstGeom prst="rect">
              <a:avLst/>
            </a:prstGeom>
            <a:noFill/>
            <a:ln w="762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Arc 2"/>
            <p:cNvSpPr/>
            <p:nvPr/>
          </p:nvSpPr>
          <p:spPr>
            <a:xfrm>
              <a:off x="1409700" y="3881214"/>
              <a:ext cx="1201572" cy="1143001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76200"/>
            <a:ext cx="8382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চিত্রটির নাম কি?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3549" y="4458268"/>
            <a:ext cx="1905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6749" y="4440071"/>
            <a:ext cx="4038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 কাকে বলে?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419600"/>
            <a:ext cx="8763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চতুর্ভুজের চারটি কোণই সমকোণ তাকে আয়ত বলে।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391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চিত্রটির নাম কি?  </a:t>
            </a:r>
            <a:endParaRPr lang="en-GB" sz="19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1143000"/>
            <a:ext cx="3276600" cy="3252163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rc 5"/>
          <p:cNvSpPr/>
          <p:nvPr/>
        </p:nvSpPr>
        <p:spPr>
          <a:xfrm>
            <a:off x="2057400" y="3731062"/>
            <a:ext cx="1143000" cy="137160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28/09/2019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4779496"/>
            <a:ext cx="2209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50" y="4717941"/>
            <a:ext cx="34671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 কাকে বলে? 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724400"/>
            <a:ext cx="7848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আয়তের চারটি বাহু সমান তাকে বর্গ বলে।   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331</Words>
  <Application>Microsoft Office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SutonnyMJ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ismail - [2010]</cp:lastModifiedBy>
  <cp:revision>51</cp:revision>
  <dcterms:created xsi:type="dcterms:W3CDTF">2006-08-16T00:00:00Z</dcterms:created>
  <dcterms:modified xsi:type="dcterms:W3CDTF">2020-10-01T01:54:23Z</dcterms:modified>
</cp:coreProperties>
</file>