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4"/>
  </p:notesMasterIdLst>
  <p:sldIdLst>
    <p:sldId id="256" r:id="rId2"/>
    <p:sldId id="275" r:id="rId3"/>
    <p:sldId id="276" r:id="rId4"/>
    <p:sldId id="259" r:id="rId5"/>
    <p:sldId id="273" r:id="rId6"/>
    <p:sldId id="261" r:id="rId7"/>
    <p:sldId id="262" r:id="rId8"/>
    <p:sldId id="264" r:id="rId9"/>
    <p:sldId id="265" r:id="rId10"/>
    <p:sldId id="267" r:id="rId11"/>
    <p:sldId id="266" r:id="rId12"/>
    <p:sldId id="281" r:id="rId13"/>
    <p:sldId id="274" r:id="rId14"/>
    <p:sldId id="277" r:id="rId15"/>
    <p:sldId id="284" r:id="rId16"/>
    <p:sldId id="283" r:id="rId17"/>
    <p:sldId id="285" r:id="rId18"/>
    <p:sldId id="286" r:id="rId19"/>
    <p:sldId id="271" r:id="rId20"/>
    <p:sldId id="272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B0E7"/>
    <a:srgbClr val="83F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68392-0A81-4E5C-83F9-858E9DF9DB3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AA4950-A1A5-4D56-80B7-CB612009F51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শিক্ষানীতি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90C3A6-E617-4B7D-BBBC-EFD4D0FF5CB9}" type="parTrans" cxnId="{87F290E6-DA1A-4773-9127-89CD80F674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BA04B1-60F2-4BCF-9945-961B06CF13A1}" type="sibTrans" cxnId="{87F290E6-DA1A-4773-9127-89CD80F674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BE4E5C-B279-4054-85D0-CB3FEA67C32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দক্ষ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নিয়োগ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A19215-6AE6-4C88-8E09-5F7858F4174E}" type="parTrans" cxnId="{60CBD3A2-C0AD-45D2-BE3D-D30C9642B4E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723D8-8901-463A-9EDB-99E97BC1C55B}" type="sibTrans" cxnId="{60CBD3A2-C0AD-45D2-BE3D-D30C9642B4E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DDD490-27DB-4D86-93A4-62CD6BA92E6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প্রশিক্ষণ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9E9DD8-7425-4BD1-9654-700F778E37C3}" type="parTrans" cxnId="{9B833ED9-A449-46FD-BFA7-7A92C2F474C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13C949-EA80-47F6-9BC3-C726CA557E45}" type="sibTrans" cxnId="{9B833ED9-A449-46FD-BFA7-7A92C2F474C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D0B4A5-E590-4CD7-8084-174C4EC9965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1EDA85-02BB-46E0-A527-B9352BBB8E3F}" type="parTrans" cxnId="{34397EF2-2681-4561-9B52-2D2AFFB0A2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D3916A-FF05-4707-970C-FD62D783C337}" type="sibTrans" cxnId="{34397EF2-2681-4561-9B52-2D2AFFB0A2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6C2FC0-4600-4EC2-BCEF-F26FB312016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বৃত্তিমূলক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1062D6-65DA-4EBB-B77C-E93E10D8BA06}" type="parTrans" cxnId="{DD819E31-E308-44F5-B60B-E3BC6F03801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E957C9-E22C-4269-9FE1-27F746A0C59D}" type="sibTrans" cxnId="{DD819E31-E308-44F5-B60B-E3BC6F03801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8C0981-791B-4D09-ABD2-D91DC94D4509}" type="pres">
      <dgm:prSet presAssocID="{9A168392-0A81-4E5C-83F9-858E9DF9DB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CDD90-A7FE-4438-9458-9769714D7D08}" type="pres">
      <dgm:prSet presAssocID="{8DAA4950-A1A5-4D56-80B7-CB612009F5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832DF-4568-4A15-B350-04921369E5FE}" type="pres">
      <dgm:prSet presAssocID="{1CBA04B1-60F2-4BCF-9945-961B06CF13A1}" presName="sibTrans" presStyleCnt="0"/>
      <dgm:spPr/>
    </dgm:pt>
    <dgm:pt modelId="{83E9CE9C-008D-46F4-BEF8-C02B99DD006E}" type="pres">
      <dgm:prSet presAssocID="{1CBE4E5C-B279-4054-85D0-CB3FEA67C3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0BBF0-35ED-4EE5-A669-C6E8AD7828F5}" type="pres">
      <dgm:prSet presAssocID="{44D723D8-8901-463A-9EDB-99E97BC1C55B}" presName="sibTrans" presStyleCnt="0"/>
      <dgm:spPr/>
    </dgm:pt>
    <dgm:pt modelId="{573C6A3C-D3B0-450A-9CF9-E8E2E0803B97}" type="pres">
      <dgm:prSet presAssocID="{1FDDD490-27DB-4D86-93A4-62CD6BA92E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0009-E9B9-42F8-9BD9-5BC979B9BFA0}" type="pres">
      <dgm:prSet presAssocID="{4713C949-EA80-47F6-9BC3-C726CA557E45}" presName="sibTrans" presStyleCnt="0"/>
      <dgm:spPr/>
    </dgm:pt>
    <dgm:pt modelId="{4016CD26-76AE-4597-A211-93FCA046654E}" type="pres">
      <dgm:prSet presAssocID="{4ED0B4A5-E590-4CD7-8084-174C4EC996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68886-A54D-4676-BA9A-6AD906A0351E}" type="pres">
      <dgm:prSet presAssocID="{DBD3916A-FF05-4707-970C-FD62D783C337}" presName="sibTrans" presStyleCnt="0"/>
      <dgm:spPr/>
    </dgm:pt>
    <dgm:pt modelId="{2B8AB8ED-C749-4E4F-AF89-F9CB9D0133D5}" type="pres">
      <dgm:prSet presAssocID="{2F6C2FC0-4600-4EC2-BCEF-F26FB31201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FC31E3-3599-4D61-A618-4EF9B364C332}" type="presOf" srcId="{1CBE4E5C-B279-4054-85D0-CB3FEA67C322}" destId="{83E9CE9C-008D-46F4-BEF8-C02B99DD006E}" srcOrd="0" destOrd="0" presId="urn:microsoft.com/office/officeart/2005/8/layout/default"/>
    <dgm:cxn modelId="{87F290E6-DA1A-4773-9127-89CD80F67421}" srcId="{9A168392-0A81-4E5C-83F9-858E9DF9DB35}" destId="{8DAA4950-A1A5-4D56-80B7-CB612009F512}" srcOrd="0" destOrd="0" parTransId="{4790C3A6-E617-4B7D-BBBC-EFD4D0FF5CB9}" sibTransId="{1CBA04B1-60F2-4BCF-9945-961B06CF13A1}"/>
    <dgm:cxn modelId="{41779D68-2D92-4A3C-A7EE-142BD52E1A5A}" type="presOf" srcId="{8DAA4950-A1A5-4D56-80B7-CB612009F512}" destId="{73ACDD90-A7FE-4438-9458-9769714D7D08}" srcOrd="0" destOrd="0" presId="urn:microsoft.com/office/officeart/2005/8/layout/default"/>
    <dgm:cxn modelId="{34397EF2-2681-4561-9B52-2D2AFFB0A2B4}" srcId="{9A168392-0A81-4E5C-83F9-858E9DF9DB35}" destId="{4ED0B4A5-E590-4CD7-8084-174C4EC9965F}" srcOrd="3" destOrd="0" parTransId="{7F1EDA85-02BB-46E0-A527-B9352BBB8E3F}" sibTransId="{DBD3916A-FF05-4707-970C-FD62D783C337}"/>
    <dgm:cxn modelId="{AFC68F5F-15DD-40BE-806E-E94FB61864FC}" type="presOf" srcId="{9A168392-0A81-4E5C-83F9-858E9DF9DB35}" destId="{D18C0981-791B-4D09-ABD2-D91DC94D4509}" srcOrd="0" destOrd="0" presId="urn:microsoft.com/office/officeart/2005/8/layout/default"/>
    <dgm:cxn modelId="{9B833ED9-A449-46FD-BFA7-7A92C2F474C4}" srcId="{9A168392-0A81-4E5C-83F9-858E9DF9DB35}" destId="{1FDDD490-27DB-4D86-93A4-62CD6BA92E6D}" srcOrd="2" destOrd="0" parTransId="{029E9DD8-7425-4BD1-9654-700F778E37C3}" sibTransId="{4713C949-EA80-47F6-9BC3-C726CA557E45}"/>
    <dgm:cxn modelId="{346C3DAB-24BF-4381-B692-8DCEE4DFE0BB}" type="presOf" srcId="{4ED0B4A5-E590-4CD7-8084-174C4EC9965F}" destId="{4016CD26-76AE-4597-A211-93FCA046654E}" srcOrd="0" destOrd="0" presId="urn:microsoft.com/office/officeart/2005/8/layout/default"/>
    <dgm:cxn modelId="{DD819E31-E308-44F5-B60B-E3BC6F03801E}" srcId="{9A168392-0A81-4E5C-83F9-858E9DF9DB35}" destId="{2F6C2FC0-4600-4EC2-BCEF-F26FB3120169}" srcOrd="4" destOrd="0" parTransId="{CD1062D6-65DA-4EBB-B77C-E93E10D8BA06}" sibTransId="{0EE957C9-E22C-4269-9FE1-27F746A0C59D}"/>
    <dgm:cxn modelId="{60CBD3A2-C0AD-45D2-BE3D-D30C9642B4E0}" srcId="{9A168392-0A81-4E5C-83F9-858E9DF9DB35}" destId="{1CBE4E5C-B279-4054-85D0-CB3FEA67C322}" srcOrd="1" destOrd="0" parTransId="{6EA19215-6AE6-4C88-8E09-5F7858F4174E}" sibTransId="{44D723D8-8901-463A-9EDB-99E97BC1C55B}"/>
    <dgm:cxn modelId="{D2C9306F-58E5-4EFD-ACD6-E4869FD0DA5A}" type="presOf" srcId="{1FDDD490-27DB-4D86-93A4-62CD6BA92E6D}" destId="{573C6A3C-D3B0-450A-9CF9-E8E2E0803B97}" srcOrd="0" destOrd="0" presId="urn:microsoft.com/office/officeart/2005/8/layout/default"/>
    <dgm:cxn modelId="{4589458D-015D-4D53-BE88-75F39F665F2A}" type="presOf" srcId="{2F6C2FC0-4600-4EC2-BCEF-F26FB3120169}" destId="{2B8AB8ED-C749-4E4F-AF89-F9CB9D0133D5}" srcOrd="0" destOrd="0" presId="urn:microsoft.com/office/officeart/2005/8/layout/default"/>
    <dgm:cxn modelId="{AEF98295-2265-4CB4-A0BC-0B709CB44F07}" type="presParOf" srcId="{D18C0981-791B-4D09-ABD2-D91DC94D4509}" destId="{73ACDD90-A7FE-4438-9458-9769714D7D08}" srcOrd="0" destOrd="0" presId="urn:microsoft.com/office/officeart/2005/8/layout/default"/>
    <dgm:cxn modelId="{31118859-C41B-4483-BC4E-9BD12922AAC3}" type="presParOf" srcId="{D18C0981-791B-4D09-ABD2-D91DC94D4509}" destId="{484832DF-4568-4A15-B350-04921369E5FE}" srcOrd="1" destOrd="0" presId="urn:microsoft.com/office/officeart/2005/8/layout/default"/>
    <dgm:cxn modelId="{0CFDF6DC-ED7A-4CED-AD79-C88FA1F2A49B}" type="presParOf" srcId="{D18C0981-791B-4D09-ABD2-D91DC94D4509}" destId="{83E9CE9C-008D-46F4-BEF8-C02B99DD006E}" srcOrd="2" destOrd="0" presId="urn:microsoft.com/office/officeart/2005/8/layout/default"/>
    <dgm:cxn modelId="{C460FDC9-571C-4671-8D5B-4497ED4FB302}" type="presParOf" srcId="{D18C0981-791B-4D09-ABD2-D91DC94D4509}" destId="{EFE0BBF0-35ED-4EE5-A669-C6E8AD7828F5}" srcOrd="3" destOrd="0" presId="urn:microsoft.com/office/officeart/2005/8/layout/default"/>
    <dgm:cxn modelId="{EAC7E0AA-9770-4D06-BDE4-CB46D79B1CCC}" type="presParOf" srcId="{D18C0981-791B-4D09-ABD2-D91DC94D4509}" destId="{573C6A3C-D3B0-450A-9CF9-E8E2E0803B97}" srcOrd="4" destOrd="0" presId="urn:microsoft.com/office/officeart/2005/8/layout/default"/>
    <dgm:cxn modelId="{3517B4A0-D366-41CF-B969-2C057EE06663}" type="presParOf" srcId="{D18C0981-791B-4D09-ABD2-D91DC94D4509}" destId="{972D0009-E9B9-42F8-9BD9-5BC979B9BFA0}" srcOrd="5" destOrd="0" presId="urn:microsoft.com/office/officeart/2005/8/layout/default"/>
    <dgm:cxn modelId="{BC672BD1-CA75-4F3A-9B15-524B4DC5B9ED}" type="presParOf" srcId="{D18C0981-791B-4D09-ABD2-D91DC94D4509}" destId="{4016CD26-76AE-4597-A211-93FCA046654E}" srcOrd="6" destOrd="0" presId="urn:microsoft.com/office/officeart/2005/8/layout/default"/>
    <dgm:cxn modelId="{BF08CE05-6B70-4BB0-8DC1-4A5D7B6A0B0B}" type="presParOf" srcId="{D18C0981-791B-4D09-ABD2-D91DC94D4509}" destId="{CAF68886-A54D-4676-BA9A-6AD906A0351E}" srcOrd="7" destOrd="0" presId="urn:microsoft.com/office/officeart/2005/8/layout/default"/>
    <dgm:cxn modelId="{760D408D-9967-4BDD-A56A-9CBA745BF0EE}" type="presParOf" srcId="{D18C0981-791B-4D09-ABD2-D91DC94D4509}" destId="{2B8AB8ED-C749-4E4F-AF89-F9CB9D0133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68392-0A81-4E5C-83F9-858E9DF9DB35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DAA4950-A1A5-4D56-80B7-CB612009F51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হ্রাস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90C3A6-E617-4B7D-BBBC-EFD4D0FF5CB9}" type="parTrans" cxnId="{87F290E6-DA1A-4773-9127-89CD80F674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BA04B1-60F2-4BCF-9945-961B06CF13A1}" type="sibTrans" cxnId="{87F290E6-DA1A-4773-9127-89CD80F674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BE4E5C-B279-4054-85D0-CB3FEA67C32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হ্রাস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A19215-6AE6-4C88-8E09-5F7858F4174E}" type="parTrans" cxnId="{60CBD3A2-C0AD-45D2-BE3D-D30C9642B4E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723D8-8901-463A-9EDB-99E97BC1C55B}" type="sibTrans" cxnId="{60CBD3A2-C0AD-45D2-BE3D-D30C9642B4E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DDD490-27DB-4D86-93A4-62CD6BA92E6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9E9DD8-7425-4BD1-9654-700F778E37C3}" type="parTrans" cxnId="{9B833ED9-A449-46FD-BFA7-7A92C2F474C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13C949-EA80-47F6-9BC3-C726CA557E45}" type="sibTrans" cxnId="{9B833ED9-A449-46FD-BFA7-7A92C2F474C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D0B4A5-E590-4CD7-8084-174C4EC9965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মাতৃমৃত্যু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হ্রাস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1EDA85-02BB-46E0-A527-B9352BBB8E3F}" type="parTrans" cxnId="{34397EF2-2681-4561-9B52-2D2AFFB0A2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D3916A-FF05-4707-970C-FD62D783C337}" type="sibTrans" cxnId="{34397EF2-2681-4561-9B52-2D2AFFB0A2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6C2FC0-4600-4EC2-BCEF-F26FB312016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অপুষ্টির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হ্রাস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1062D6-65DA-4EBB-B77C-E93E10D8BA06}" type="parTrans" cxnId="{DD819E31-E308-44F5-B60B-E3BC6F03801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E957C9-E22C-4269-9FE1-27F746A0C59D}" type="sibTrans" cxnId="{DD819E31-E308-44F5-B60B-E3BC6F03801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8C0981-791B-4D09-ABD2-D91DC94D4509}" type="pres">
      <dgm:prSet presAssocID="{9A168392-0A81-4E5C-83F9-858E9DF9DB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CDD90-A7FE-4438-9458-9769714D7D08}" type="pres">
      <dgm:prSet presAssocID="{8DAA4950-A1A5-4D56-80B7-CB612009F5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832DF-4568-4A15-B350-04921369E5FE}" type="pres">
      <dgm:prSet presAssocID="{1CBA04B1-60F2-4BCF-9945-961B06CF13A1}" presName="sibTrans" presStyleCnt="0"/>
      <dgm:spPr/>
    </dgm:pt>
    <dgm:pt modelId="{83E9CE9C-008D-46F4-BEF8-C02B99DD006E}" type="pres">
      <dgm:prSet presAssocID="{1CBE4E5C-B279-4054-85D0-CB3FEA67C3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0BBF0-35ED-4EE5-A669-C6E8AD7828F5}" type="pres">
      <dgm:prSet presAssocID="{44D723D8-8901-463A-9EDB-99E97BC1C55B}" presName="sibTrans" presStyleCnt="0"/>
      <dgm:spPr/>
    </dgm:pt>
    <dgm:pt modelId="{573C6A3C-D3B0-450A-9CF9-E8E2E0803B97}" type="pres">
      <dgm:prSet presAssocID="{1FDDD490-27DB-4D86-93A4-62CD6BA92E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0009-E9B9-42F8-9BD9-5BC979B9BFA0}" type="pres">
      <dgm:prSet presAssocID="{4713C949-EA80-47F6-9BC3-C726CA557E45}" presName="sibTrans" presStyleCnt="0"/>
      <dgm:spPr/>
    </dgm:pt>
    <dgm:pt modelId="{4016CD26-76AE-4597-A211-93FCA046654E}" type="pres">
      <dgm:prSet presAssocID="{4ED0B4A5-E590-4CD7-8084-174C4EC996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68886-A54D-4676-BA9A-6AD906A0351E}" type="pres">
      <dgm:prSet presAssocID="{DBD3916A-FF05-4707-970C-FD62D783C337}" presName="sibTrans" presStyleCnt="0"/>
      <dgm:spPr/>
    </dgm:pt>
    <dgm:pt modelId="{2B8AB8ED-C749-4E4F-AF89-F9CB9D0133D5}" type="pres">
      <dgm:prSet presAssocID="{2F6C2FC0-4600-4EC2-BCEF-F26FB31201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F290E6-DA1A-4773-9127-89CD80F67421}" srcId="{9A168392-0A81-4E5C-83F9-858E9DF9DB35}" destId="{8DAA4950-A1A5-4D56-80B7-CB612009F512}" srcOrd="0" destOrd="0" parTransId="{4790C3A6-E617-4B7D-BBBC-EFD4D0FF5CB9}" sibTransId="{1CBA04B1-60F2-4BCF-9945-961B06CF13A1}"/>
    <dgm:cxn modelId="{8100744C-B69E-485A-8039-3ADF0567186C}" type="presOf" srcId="{9A168392-0A81-4E5C-83F9-858E9DF9DB35}" destId="{D18C0981-791B-4D09-ABD2-D91DC94D4509}" srcOrd="0" destOrd="0" presId="urn:microsoft.com/office/officeart/2005/8/layout/default"/>
    <dgm:cxn modelId="{34397EF2-2681-4561-9B52-2D2AFFB0A2B4}" srcId="{9A168392-0A81-4E5C-83F9-858E9DF9DB35}" destId="{4ED0B4A5-E590-4CD7-8084-174C4EC9965F}" srcOrd="3" destOrd="0" parTransId="{7F1EDA85-02BB-46E0-A527-B9352BBB8E3F}" sibTransId="{DBD3916A-FF05-4707-970C-FD62D783C337}"/>
    <dgm:cxn modelId="{DC345744-3F2D-474E-AC54-E2CE26900B20}" type="presOf" srcId="{1CBE4E5C-B279-4054-85D0-CB3FEA67C322}" destId="{83E9CE9C-008D-46F4-BEF8-C02B99DD006E}" srcOrd="0" destOrd="0" presId="urn:microsoft.com/office/officeart/2005/8/layout/default"/>
    <dgm:cxn modelId="{9B833ED9-A449-46FD-BFA7-7A92C2F474C4}" srcId="{9A168392-0A81-4E5C-83F9-858E9DF9DB35}" destId="{1FDDD490-27DB-4D86-93A4-62CD6BA92E6D}" srcOrd="2" destOrd="0" parTransId="{029E9DD8-7425-4BD1-9654-700F778E37C3}" sibTransId="{4713C949-EA80-47F6-9BC3-C726CA557E45}"/>
    <dgm:cxn modelId="{D0A30334-A78A-4A71-85D7-4AB5E1908A03}" type="presOf" srcId="{1FDDD490-27DB-4D86-93A4-62CD6BA92E6D}" destId="{573C6A3C-D3B0-450A-9CF9-E8E2E0803B97}" srcOrd="0" destOrd="0" presId="urn:microsoft.com/office/officeart/2005/8/layout/default"/>
    <dgm:cxn modelId="{1F2F763E-9F6A-482F-950F-8CE67C83FCAC}" type="presOf" srcId="{4ED0B4A5-E590-4CD7-8084-174C4EC9965F}" destId="{4016CD26-76AE-4597-A211-93FCA046654E}" srcOrd="0" destOrd="0" presId="urn:microsoft.com/office/officeart/2005/8/layout/default"/>
    <dgm:cxn modelId="{DD819E31-E308-44F5-B60B-E3BC6F03801E}" srcId="{9A168392-0A81-4E5C-83F9-858E9DF9DB35}" destId="{2F6C2FC0-4600-4EC2-BCEF-F26FB3120169}" srcOrd="4" destOrd="0" parTransId="{CD1062D6-65DA-4EBB-B77C-E93E10D8BA06}" sibTransId="{0EE957C9-E22C-4269-9FE1-27F746A0C59D}"/>
    <dgm:cxn modelId="{C413CB23-FFA6-49AE-80CD-C4881B244A9F}" type="presOf" srcId="{2F6C2FC0-4600-4EC2-BCEF-F26FB3120169}" destId="{2B8AB8ED-C749-4E4F-AF89-F9CB9D0133D5}" srcOrd="0" destOrd="0" presId="urn:microsoft.com/office/officeart/2005/8/layout/default"/>
    <dgm:cxn modelId="{A94F42DB-FDAE-4C55-BEC8-904109D1B61E}" type="presOf" srcId="{8DAA4950-A1A5-4D56-80B7-CB612009F512}" destId="{73ACDD90-A7FE-4438-9458-9769714D7D08}" srcOrd="0" destOrd="0" presId="urn:microsoft.com/office/officeart/2005/8/layout/default"/>
    <dgm:cxn modelId="{60CBD3A2-C0AD-45D2-BE3D-D30C9642B4E0}" srcId="{9A168392-0A81-4E5C-83F9-858E9DF9DB35}" destId="{1CBE4E5C-B279-4054-85D0-CB3FEA67C322}" srcOrd="1" destOrd="0" parTransId="{6EA19215-6AE6-4C88-8E09-5F7858F4174E}" sibTransId="{44D723D8-8901-463A-9EDB-99E97BC1C55B}"/>
    <dgm:cxn modelId="{505B5CA9-295D-494A-979C-9DA43A0C0444}" type="presParOf" srcId="{D18C0981-791B-4D09-ABD2-D91DC94D4509}" destId="{73ACDD90-A7FE-4438-9458-9769714D7D08}" srcOrd="0" destOrd="0" presId="urn:microsoft.com/office/officeart/2005/8/layout/default"/>
    <dgm:cxn modelId="{62ECDB9E-54A1-4017-8A7D-4EF744766CED}" type="presParOf" srcId="{D18C0981-791B-4D09-ABD2-D91DC94D4509}" destId="{484832DF-4568-4A15-B350-04921369E5FE}" srcOrd="1" destOrd="0" presId="urn:microsoft.com/office/officeart/2005/8/layout/default"/>
    <dgm:cxn modelId="{678CD91E-3ACD-4A6F-9CFD-926A9BFFAA18}" type="presParOf" srcId="{D18C0981-791B-4D09-ABD2-D91DC94D4509}" destId="{83E9CE9C-008D-46F4-BEF8-C02B99DD006E}" srcOrd="2" destOrd="0" presId="urn:microsoft.com/office/officeart/2005/8/layout/default"/>
    <dgm:cxn modelId="{900FFA15-17A8-455D-BC14-07A142C18376}" type="presParOf" srcId="{D18C0981-791B-4D09-ABD2-D91DC94D4509}" destId="{EFE0BBF0-35ED-4EE5-A669-C6E8AD7828F5}" srcOrd="3" destOrd="0" presId="urn:microsoft.com/office/officeart/2005/8/layout/default"/>
    <dgm:cxn modelId="{BFA2EE62-9ED5-43CA-AA52-938EC01DB5CC}" type="presParOf" srcId="{D18C0981-791B-4D09-ABD2-D91DC94D4509}" destId="{573C6A3C-D3B0-450A-9CF9-E8E2E0803B97}" srcOrd="4" destOrd="0" presId="urn:microsoft.com/office/officeart/2005/8/layout/default"/>
    <dgm:cxn modelId="{69A89B44-1C54-4A1E-99E9-E9E09662E365}" type="presParOf" srcId="{D18C0981-791B-4D09-ABD2-D91DC94D4509}" destId="{972D0009-E9B9-42F8-9BD9-5BC979B9BFA0}" srcOrd="5" destOrd="0" presId="urn:microsoft.com/office/officeart/2005/8/layout/default"/>
    <dgm:cxn modelId="{8C752712-C5D2-414C-8D48-90138BFFAED2}" type="presParOf" srcId="{D18C0981-791B-4D09-ABD2-D91DC94D4509}" destId="{4016CD26-76AE-4597-A211-93FCA046654E}" srcOrd="6" destOrd="0" presId="urn:microsoft.com/office/officeart/2005/8/layout/default"/>
    <dgm:cxn modelId="{603373B4-3E49-4341-8FE8-CAF96A61C342}" type="presParOf" srcId="{D18C0981-791B-4D09-ABD2-D91DC94D4509}" destId="{CAF68886-A54D-4676-BA9A-6AD906A0351E}" srcOrd="7" destOrd="0" presId="urn:microsoft.com/office/officeart/2005/8/layout/default"/>
    <dgm:cxn modelId="{7187FD22-51F9-4528-B84E-8CB2CA6FF846}" type="presParOf" srcId="{D18C0981-791B-4D09-ABD2-D91DC94D4509}" destId="{2B8AB8ED-C749-4E4F-AF89-F9CB9D0133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168392-0A81-4E5C-83F9-858E9DF9DB3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AA4950-A1A5-4D56-80B7-CB612009F51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বয়স্কভাতা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90C3A6-E617-4B7D-BBBC-EFD4D0FF5CB9}" type="parTrans" cxnId="{87F290E6-DA1A-4773-9127-89CD80F674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BA04B1-60F2-4BCF-9945-961B06CF13A1}" type="sibTrans" cxnId="{87F290E6-DA1A-4773-9127-89CD80F674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BE4E5C-B279-4054-85D0-CB3FEA67C32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দু:স্থভাতা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A19215-6AE6-4C88-8E09-5F7858F4174E}" type="parTrans" cxnId="{60CBD3A2-C0AD-45D2-BE3D-D30C9642B4E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723D8-8901-463A-9EDB-99E97BC1C55B}" type="sibTrans" cxnId="{60CBD3A2-C0AD-45D2-BE3D-D30C9642B4E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DDD490-27DB-4D86-93A4-62CD6BA92E6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মুক্তিযোদ্ধাগণের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সম্মানী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9E9DD8-7425-4BD1-9654-700F778E37C3}" type="parTrans" cxnId="{9B833ED9-A449-46FD-BFA7-7A92C2F474C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13C949-EA80-47F6-9BC3-C726CA557E45}" type="sibTrans" cxnId="{9B833ED9-A449-46FD-BFA7-7A92C2F474C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D0B4A5-E590-4CD7-8084-174C4EC9965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প্রতিবন্ধী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1EDA85-02BB-46E0-A527-B9352BBB8E3F}" type="parTrans" cxnId="{34397EF2-2681-4561-9B52-2D2AFFB0A2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D3916A-FF05-4707-970C-FD62D783C337}" type="sibTrans" cxnId="{34397EF2-2681-4561-9B52-2D2AFFB0A2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6C2FC0-4600-4EC2-BCEF-F26FB312016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দুগ্ধভাতা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1062D6-65DA-4EBB-B77C-E93E10D8BA06}" type="parTrans" cxnId="{DD819E31-E308-44F5-B60B-E3BC6F03801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E957C9-E22C-4269-9FE1-27F746A0C59D}" type="sibTrans" cxnId="{DD819E31-E308-44F5-B60B-E3BC6F03801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3CABFB-92EB-499D-8306-15AB0D986B6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এতিমদের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638E16-4FA9-4456-9A89-E4F964AEDCC9}" type="parTrans" cxnId="{1FF7053A-4A52-4330-8D2B-B0CF3CE1FF3C}">
      <dgm:prSet/>
      <dgm:spPr/>
      <dgm:t>
        <a:bodyPr/>
        <a:lstStyle/>
        <a:p>
          <a:endParaRPr lang="en-US"/>
        </a:p>
      </dgm:t>
    </dgm:pt>
    <dgm:pt modelId="{22407DCD-940D-4D6B-B161-20F58360011D}" type="sibTrans" cxnId="{1FF7053A-4A52-4330-8D2B-B0CF3CE1FF3C}">
      <dgm:prSet/>
      <dgm:spPr/>
      <dgm:t>
        <a:bodyPr/>
        <a:lstStyle/>
        <a:p>
          <a:endParaRPr lang="en-US"/>
        </a:p>
      </dgm:t>
    </dgm:pt>
    <dgm:pt modelId="{D18C0981-791B-4D09-ABD2-D91DC94D4509}" type="pres">
      <dgm:prSet presAssocID="{9A168392-0A81-4E5C-83F9-858E9DF9DB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CDD90-A7FE-4438-9458-9769714D7D08}" type="pres">
      <dgm:prSet presAssocID="{8DAA4950-A1A5-4D56-80B7-CB612009F51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832DF-4568-4A15-B350-04921369E5FE}" type="pres">
      <dgm:prSet presAssocID="{1CBA04B1-60F2-4BCF-9945-961B06CF13A1}" presName="sibTrans" presStyleCnt="0"/>
      <dgm:spPr/>
    </dgm:pt>
    <dgm:pt modelId="{83E9CE9C-008D-46F4-BEF8-C02B99DD006E}" type="pres">
      <dgm:prSet presAssocID="{1CBE4E5C-B279-4054-85D0-CB3FEA67C3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0BBF0-35ED-4EE5-A669-C6E8AD7828F5}" type="pres">
      <dgm:prSet presAssocID="{44D723D8-8901-463A-9EDB-99E97BC1C55B}" presName="sibTrans" presStyleCnt="0"/>
      <dgm:spPr/>
    </dgm:pt>
    <dgm:pt modelId="{573C6A3C-D3B0-450A-9CF9-E8E2E0803B97}" type="pres">
      <dgm:prSet presAssocID="{1FDDD490-27DB-4D86-93A4-62CD6BA92E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0009-E9B9-42F8-9BD9-5BC979B9BFA0}" type="pres">
      <dgm:prSet presAssocID="{4713C949-EA80-47F6-9BC3-C726CA557E45}" presName="sibTrans" presStyleCnt="0"/>
      <dgm:spPr/>
    </dgm:pt>
    <dgm:pt modelId="{4016CD26-76AE-4597-A211-93FCA046654E}" type="pres">
      <dgm:prSet presAssocID="{4ED0B4A5-E590-4CD7-8084-174C4EC9965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68886-A54D-4676-BA9A-6AD906A0351E}" type="pres">
      <dgm:prSet presAssocID="{DBD3916A-FF05-4707-970C-FD62D783C337}" presName="sibTrans" presStyleCnt="0"/>
      <dgm:spPr/>
    </dgm:pt>
    <dgm:pt modelId="{2B8AB8ED-C749-4E4F-AF89-F9CB9D0133D5}" type="pres">
      <dgm:prSet presAssocID="{2F6C2FC0-4600-4EC2-BCEF-F26FB312016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E2BB8-71F6-487E-BBE3-C949F3FB83C4}" type="pres">
      <dgm:prSet presAssocID="{0EE957C9-E22C-4269-9FE1-27F746A0C59D}" presName="sibTrans" presStyleCnt="0"/>
      <dgm:spPr/>
    </dgm:pt>
    <dgm:pt modelId="{3355DF30-6AB3-4F52-8A41-71CD65525F63}" type="pres">
      <dgm:prSet presAssocID="{A83CABFB-92EB-499D-8306-15AB0D986B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F290E6-DA1A-4773-9127-89CD80F67421}" srcId="{9A168392-0A81-4E5C-83F9-858E9DF9DB35}" destId="{8DAA4950-A1A5-4D56-80B7-CB612009F512}" srcOrd="0" destOrd="0" parTransId="{4790C3A6-E617-4B7D-BBBC-EFD4D0FF5CB9}" sibTransId="{1CBA04B1-60F2-4BCF-9945-961B06CF13A1}"/>
    <dgm:cxn modelId="{0F56595B-817E-4C97-BDD1-57BB72920E8E}" type="presOf" srcId="{4ED0B4A5-E590-4CD7-8084-174C4EC9965F}" destId="{4016CD26-76AE-4597-A211-93FCA046654E}" srcOrd="0" destOrd="0" presId="urn:microsoft.com/office/officeart/2005/8/layout/default"/>
    <dgm:cxn modelId="{693C19E6-A410-4B99-A95A-F94403477DF7}" type="presOf" srcId="{2F6C2FC0-4600-4EC2-BCEF-F26FB3120169}" destId="{2B8AB8ED-C749-4E4F-AF89-F9CB9D0133D5}" srcOrd="0" destOrd="0" presId="urn:microsoft.com/office/officeart/2005/8/layout/default"/>
    <dgm:cxn modelId="{65F3C71E-7010-4855-AB21-E8E8DD021C6A}" type="presOf" srcId="{A83CABFB-92EB-499D-8306-15AB0D986B6F}" destId="{3355DF30-6AB3-4F52-8A41-71CD65525F63}" srcOrd="0" destOrd="0" presId="urn:microsoft.com/office/officeart/2005/8/layout/default"/>
    <dgm:cxn modelId="{1FF7053A-4A52-4330-8D2B-B0CF3CE1FF3C}" srcId="{9A168392-0A81-4E5C-83F9-858E9DF9DB35}" destId="{A83CABFB-92EB-499D-8306-15AB0D986B6F}" srcOrd="5" destOrd="0" parTransId="{DA638E16-4FA9-4456-9A89-E4F964AEDCC9}" sibTransId="{22407DCD-940D-4D6B-B161-20F58360011D}"/>
    <dgm:cxn modelId="{34397EF2-2681-4561-9B52-2D2AFFB0A2B4}" srcId="{9A168392-0A81-4E5C-83F9-858E9DF9DB35}" destId="{4ED0B4A5-E590-4CD7-8084-174C4EC9965F}" srcOrd="3" destOrd="0" parTransId="{7F1EDA85-02BB-46E0-A527-B9352BBB8E3F}" sibTransId="{DBD3916A-FF05-4707-970C-FD62D783C337}"/>
    <dgm:cxn modelId="{9B833ED9-A449-46FD-BFA7-7A92C2F474C4}" srcId="{9A168392-0A81-4E5C-83F9-858E9DF9DB35}" destId="{1FDDD490-27DB-4D86-93A4-62CD6BA92E6D}" srcOrd="2" destOrd="0" parTransId="{029E9DD8-7425-4BD1-9654-700F778E37C3}" sibTransId="{4713C949-EA80-47F6-9BC3-C726CA557E45}"/>
    <dgm:cxn modelId="{AEF4CA9D-EA7C-4DF9-98C6-60E9FEE0D721}" type="presOf" srcId="{1CBE4E5C-B279-4054-85D0-CB3FEA67C322}" destId="{83E9CE9C-008D-46F4-BEF8-C02B99DD006E}" srcOrd="0" destOrd="0" presId="urn:microsoft.com/office/officeart/2005/8/layout/default"/>
    <dgm:cxn modelId="{723C1994-B6C3-4D18-80B7-065F5C1A5280}" type="presOf" srcId="{8DAA4950-A1A5-4D56-80B7-CB612009F512}" destId="{73ACDD90-A7FE-4438-9458-9769714D7D08}" srcOrd="0" destOrd="0" presId="urn:microsoft.com/office/officeart/2005/8/layout/default"/>
    <dgm:cxn modelId="{DD819E31-E308-44F5-B60B-E3BC6F03801E}" srcId="{9A168392-0A81-4E5C-83F9-858E9DF9DB35}" destId="{2F6C2FC0-4600-4EC2-BCEF-F26FB3120169}" srcOrd="4" destOrd="0" parTransId="{CD1062D6-65DA-4EBB-B77C-E93E10D8BA06}" sibTransId="{0EE957C9-E22C-4269-9FE1-27F746A0C59D}"/>
    <dgm:cxn modelId="{AAD6719D-05AB-423D-B5E7-C3516D01DE8B}" type="presOf" srcId="{9A168392-0A81-4E5C-83F9-858E9DF9DB35}" destId="{D18C0981-791B-4D09-ABD2-D91DC94D4509}" srcOrd="0" destOrd="0" presId="urn:microsoft.com/office/officeart/2005/8/layout/default"/>
    <dgm:cxn modelId="{B31F4FAE-4A5C-46FF-A883-277FE472DDB5}" type="presOf" srcId="{1FDDD490-27DB-4D86-93A4-62CD6BA92E6D}" destId="{573C6A3C-D3B0-450A-9CF9-E8E2E0803B97}" srcOrd="0" destOrd="0" presId="urn:microsoft.com/office/officeart/2005/8/layout/default"/>
    <dgm:cxn modelId="{60CBD3A2-C0AD-45D2-BE3D-D30C9642B4E0}" srcId="{9A168392-0A81-4E5C-83F9-858E9DF9DB35}" destId="{1CBE4E5C-B279-4054-85D0-CB3FEA67C322}" srcOrd="1" destOrd="0" parTransId="{6EA19215-6AE6-4C88-8E09-5F7858F4174E}" sibTransId="{44D723D8-8901-463A-9EDB-99E97BC1C55B}"/>
    <dgm:cxn modelId="{AC0BB3CB-B965-40D9-914C-97B53CE2DA1E}" type="presParOf" srcId="{D18C0981-791B-4D09-ABD2-D91DC94D4509}" destId="{73ACDD90-A7FE-4438-9458-9769714D7D08}" srcOrd="0" destOrd="0" presId="urn:microsoft.com/office/officeart/2005/8/layout/default"/>
    <dgm:cxn modelId="{B5300507-0663-41B7-BF57-E9766B263048}" type="presParOf" srcId="{D18C0981-791B-4D09-ABD2-D91DC94D4509}" destId="{484832DF-4568-4A15-B350-04921369E5FE}" srcOrd="1" destOrd="0" presId="urn:microsoft.com/office/officeart/2005/8/layout/default"/>
    <dgm:cxn modelId="{2977DFCB-62B8-4B26-B11F-3782E4C0492E}" type="presParOf" srcId="{D18C0981-791B-4D09-ABD2-D91DC94D4509}" destId="{83E9CE9C-008D-46F4-BEF8-C02B99DD006E}" srcOrd="2" destOrd="0" presId="urn:microsoft.com/office/officeart/2005/8/layout/default"/>
    <dgm:cxn modelId="{1E6F7CD1-4FEE-462E-9A3F-72BAF506B6E5}" type="presParOf" srcId="{D18C0981-791B-4D09-ABD2-D91DC94D4509}" destId="{EFE0BBF0-35ED-4EE5-A669-C6E8AD7828F5}" srcOrd="3" destOrd="0" presId="urn:microsoft.com/office/officeart/2005/8/layout/default"/>
    <dgm:cxn modelId="{0118E28D-F981-4849-8D54-99898821C141}" type="presParOf" srcId="{D18C0981-791B-4D09-ABD2-D91DC94D4509}" destId="{573C6A3C-D3B0-450A-9CF9-E8E2E0803B97}" srcOrd="4" destOrd="0" presId="urn:microsoft.com/office/officeart/2005/8/layout/default"/>
    <dgm:cxn modelId="{3BC1713F-2BF9-41FA-B6B5-CAD5426A4E94}" type="presParOf" srcId="{D18C0981-791B-4D09-ABD2-D91DC94D4509}" destId="{972D0009-E9B9-42F8-9BD9-5BC979B9BFA0}" srcOrd="5" destOrd="0" presId="urn:microsoft.com/office/officeart/2005/8/layout/default"/>
    <dgm:cxn modelId="{32006E20-6CF8-4196-92A5-55740B806466}" type="presParOf" srcId="{D18C0981-791B-4D09-ABD2-D91DC94D4509}" destId="{4016CD26-76AE-4597-A211-93FCA046654E}" srcOrd="6" destOrd="0" presId="urn:microsoft.com/office/officeart/2005/8/layout/default"/>
    <dgm:cxn modelId="{B27411D8-3C83-4DD7-ABFA-EFDB0AB72472}" type="presParOf" srcId="{D18C0981-791B-4D09-ABD2-D91DC94D4509}" destId="{CAF68886-A54D-4676-BA9A-6AD906A0351E}" srcOrd="7" destOrd="0" presId="urn:microsoft.com/office/officeart/2005/8/layout/default"/>
    <dgm:cxn modelId="{C696635A-00FD-4880-9982-A2156E70C946}" type="presParOf" srcId="{D18C0981-791B-4D09-ABD2-D91DC94D4509}" destId="{2B8AB8ED-C749-4E4F-AF89-F9CB9D0133D5}" srcOrd="8" destOrd="0" presId="urn:microsoft.com/office/officeart/2005/8/layout/default"/>
    <dgm:cxn modelId="{40EE2C57-EACF-4095-8613-E375A97060E5}" type="presParOf" srcId="{D18C0981-791B-4D09-ABD2-D91DC94D4509}" destId="{7D9E2BB8-71F6-487E-BBE3-C949F3FB83C4}" srcOrd="9" destOrd="0" presId="urn:microsoft.com/office/officeart/2005/8/layout/default"/>
    <dgm:cxn modelId="{3FECD20C-4263-45D8-AF6F-B5690254E31B}" type="presParOf" srcId="{D18C0981-791B-4D09-ABD2-D91DC94D4509}" destId="{3355DF30-6AB3-4F52-8A41-71CD65525F6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62D0-DD05-4D0E-A265-E20F67B38AE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7950A-E46F-4E3D-8534-16A6D96E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0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950A-E46F-4E3D-8534-16A6D96EC5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4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950A-E46F-4E3D-8534-16A6D96EC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AEE3-41C9-4CAF-8032-0878FFC9C5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5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AEE3-41C9-4CAF-8032-0878FFC9C5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4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48C7-4CCF-46B5-895D-EF5A6B607A45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3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CC9-E884-4478-9662-F9C386A6FC6A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49DD-40E6-4376-A668-3F36A61C4C1E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39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1D96-FFC0-47BA-8921-F24923FCE6CB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079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C39-D36E-481D-8F23-9792DFFDD9CC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76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668A-79C5-4EB1-AD3C-5DD2398B69AB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8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A004-6599-4EF6-B1FB-624DF0AFE581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7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1DE7-E3C0-41C4-B571-3BE742EBCFF2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8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8C2A-EEE2-4F5B-9BE5-6B2868E0DA13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1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524944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08838" y="146788"/>
            <a:ext cx="11788705" cy="6543164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3" u="sng"/>
          </a:p>
        </p:txBody>
      </p:sp>
    </p:spTree>
    <p:extLst>
      <p:ext uri="{BB962C8B-B14F-4D97-AF65-F5344CB8AC3E}">
        <p14:creationId xmlns:p14="http://schemas.microsoft.com/office/powerpoint/2010/main" val="287026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E729-99A2-4298-BF7C-B974D9ABF184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39-7350-4492-8069-2CC808F2FA6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1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610-2615-45D9-854C-2BD0CB040077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5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9B3B-E221-470D-86B6-6DB95BD9DA47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2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B93-2078-446F-8AE1-18FCF60C83F5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1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6C43-FEF3-421B-83A9-EFC79B765DFE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1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F72-6314-481B-8D69-20243895A5CF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5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D696-CFE2-42CD-B49E-84F6AB9B74E2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6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B68DE2-BA84-465E-A49E-F4FEA0D8201B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3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C561-C3D3-412A-A7E5-EBFF98BC4770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 rot="2699995">
            <a:off x="-110620" y="-156100"/>
            <a:ext cx="974622" cy="1081347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6C8-4920-4E78-B21B-3AC93F047AE7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3223924-C02C-4492-9E96-15280C275D85}"/>
              </a:ext>
            </a:extLst>
          </p:cNvPr>
          <p:cNvSpPr txBox="1"/>
          <p:nvPr/>
        </p:nvSpPr>
        <p:spPr>
          <a:xfrm>
            <a:off x="3581521" y="636947"/>
            <a:ext cx="2973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Job clipart student job, Job student job Transparent FREE for ...">
            <a:extLst>
              <a:ext uri="{FF2B5EF4-FFF2-40B4-BE49-F238E27FC236}">
                <a16:creationId xmlns="" xmlns:a16="http://schemas.microsoft.com/office/drawing/2014/main" id="{3B33ACF3-0CDC-4C66-A086-0AF776D49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t="12059" r="8955" b="5673"/>
          <a:stretch/>
        </p:blipFill>
        <p:spPr bwMode="auto">
          <a:xfrm>
            <a:off x="7151244" y="1721631"/>
            <a:ext cx="2705102" cy="31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98A515-3780-4789-AE70-709848F1B6BA}"/>
              </a:ext>
            </a:extLst>
          </p:cNvPr>
          <p:cNvSpPr txBox="1"/>
          <p:nvPr/>
        </p:nvSpPr>
        <p:spPr>
          <a:xfrm>
            <a:off x="2125553" y="3792020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013920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5715-521E-431F-B58B-DB5696FB48C7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0ABD51-E22C-48E1-969A-422776DC2338}"/>
              </a:ext>
            </a:extLst>
          </p:cNvPr>
          <p:cNvSpPr txBox="1"/>
          <p:nvPr/>
        </p:nvSpPr>
        <p:spPr>
          <a:xfrm>
            <a:off x="338361" y="1425603"/>
            <a:ext cx="11302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বিভিন্ন ধরনের পরিসংখ্যান ব্যবহার করে "মানব উন্ন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নের" মাপকাঠিতে সংশ্লিষ্ট দেশগুলোকে ক্রমানুসারে সাজানো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নিন্মোক্ত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করা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D5D12C8-624E-42A8-9C31-603B6FD8AD54}"/>
              </a:ext>
            </a:extLst>
          </p:cNvPr>
          <p:cNvSpPr/>
          <p:nvPr/>
        </p:nvSpPr>
        <p:spPr>
          <a:xfrm>
            <a:off x="3890909" y="65018"/>
            <a:ext cx="44101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উন্ন</a:t>
            </a:r>
            <a:r>
              <a:rPr lang="bn-BD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সূচক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6C36F6-E766-40CF-801E-F28F63D10416}"/>
              </a:ext>
            </a:extLst>
          </p:cNvPr>
          <p:cNvSpPr txBox="1"/>
          <p:nvPr/>
        </p:nvSpPr>
        <p:spPr>
          <a:xfrm>
            <a:off x="3890909" y="4808326"/>
            <a:ext cx="390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ভাল মানব উন্ন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925DDA-FE92-4369-9289-B750DB425CCF}"/>
              </a:ext>
            </a:extLst>
          </p:cNvPr>
          <p:cNvSpPr txBox="1"/>
          <p:nvPr/>
        </p:nvSpPr>
        <p:spPr>
          <a:xfrm>
            <a:off x="3890909" y="5675062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মাঝারি মানব উন্ন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358F89-3FC6-48B9-9668-387A8FF60C55}"/>
              </a:ext>
            </a:extLst>
          </p:cNvPr>
          <p:cNvSpPr txBox="1"/>
          <p:nvPr/>
        </p:nvSpPr>
        <p:spPr>
          <a:xfrm>
            <a:off x="3890909" y="5241694"/>
            <a:ext cx="312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মানব উন্ন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AEF83C-CC24-43D9-8318-38C9A2B07A88}"/>
              </a:ext>
            </a:extLst>
          </p:cNvPr>
          <p:cNvSpPr txBox="1"/>
          <p:nvPr/>
        </p:nvSpPr>
        <p:spPr>
          <a:xfrm>
            <a:off x="3890909" y="6108431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 মানব উন্ন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2B5A38-2975-4439-A6C4-F921287808D2}"/>
              </a:ext>
            </a:extLst>
          </p:cNvPr>
          <p:cNvSpPr txBox="1"/>
          <p:nvPr/>
        </p:nvSpPr>
        <p:spPr>
          <a:xfrm>
            <a:off x="3369130" y="4250441"/>
            <a:ext cx="575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  <a:cs typeface="NikoshBAN" panose="02000000000000000000" pitchFamily="2" charset="0"/>
              </a:rPr>
              <a:t>UNDP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৪টি সূচক অনুসারে সাজায়ঃ  </a:t>
            </a:r>
            <a:endParaRPr lang="en-US" sz="3600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8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6C43-FEF3-421B-83A9-EFC79B765DFE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B65F08-E929-4D4E-AB58-30A8D52CE8D1}"/>
              </a:ext>
            </a:extLst>
          </p:cNvPr>
          <p:cNvSpPr txBox="1"/>
          <p:nvPr/>
        </p:nvSpPr>
        <p:spPr>
          <a:xfrm>
            <a:off x="2322286" y="5778910"/>
            <a:ext cx="722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উন্নয়ন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র্ধারক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32081"/>
              </p:ext>
            </p:extLst>
          </p:nvPr>
        </p:nvGraphicFramePr>
        <p:xfrm>
          <a:off x="355600" y="1193986"/>
          <a:ext cx="11546114" cy="4480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902619"/>
                <a:gridCol w="6643495"/>
              </a:tblGrid>
              <a:tr h="739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জনগণের</a:t>
                      </a:r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</a:t>
                      </a:r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</a:t>
                      </a:r>
                      <a:endParaRPr lang="en-US" sz="4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সঞ্চয়ের হার </a:t>
                      </a:r>
                      <a:endParaRPr lang="en-US" sz="4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39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মাথা পিছু জাতীয় আয় </a:t>
                      </a:r>
                      <a:endParaRPr lang="en-US" sz="4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 খরচ </a:t>
                      </a:r>
                      <a:endParaRPr lang="en-US" sz="4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39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ভোগ্যপণ্য ব্যবহারের খরচ </a:t>
                      </a:r>
                      <a:endParaRPr lang="en-US" sz="4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বসতির </a:t>
                      </a:r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</a:t>
                      </a:r>
                      <a:endParaRPr lang="en-US" sz="4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3901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গ্রহনের</a:t>
                      </a:r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 খরচ </a:t>
                      </a:r>
                      <a:endParaRPr lang="en-US" sz="4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30733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জম্ম ও মৃত্যুর হার 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ছেলে মেয়ে নির্বিশেষে স্কুলে ভর্তির হার</a:t>
                      </a:r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B65F08-E929-4D4E-AB58-30A8D52CE8D1}"/>
              </a:ext>
            </a:extLst>
          </p:cNvPr>
          <p:cNvSpPr txBox="1"/>
          <p:nvPr/>
        </p:nvSpPr>
        <p:spPr>
          <a:xfrm>
            <a:off x="602343" y="178323"/>
            <a:ext cx="11299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র্ধারক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611E-E0BE-458B-BE74-138780FB5F3D}" type="datetime1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8631" y="419342"/>
            <a:ext cx="1110405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3B12B6-E876-495E-9CC1-F42F2B3EE29A}"/>
              </a:ext>
            </a:extLst>
          </p:cNvPr>
          <p:cNvSpPr txBox="1"/>
          <p:nvPr/>
        </p:nvSpPr>
        <p:spPr>
          <a:xfrm>
            <a:off x="696059" y="1361383"/>
            <a:ext cx="111040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মাথাপিছু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829" y="246743"/>
            <a:ext cx="1077748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59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611E-E0BE-458B-BE74-138780FB5F3D}" type="datetime1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6060" y="246743"/>
            <a:ext cx="1110405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3B12B6-E876-495E-9CC1-F42F2B3EE29A}"/>
              </a:ext>
            </a:extLst>
          </p:cNvPr>
          <p:cNvSpPr txBox="1"/>
          <p:nvPr/>
        </p:nvSpPr>
        <p:spPr>
          <a:xfrm>
            <a:off x="696059" y="1361383"/>
            <a:ext cx="11104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২০১৫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Human Development Report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১৩৯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59" y="388565"/>
            <a:ext cx="1077748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001" y="2807933"/>
            <a:ext cx="110169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২০১২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১৪৩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002" y="4345604"/>
            <a:ext cx="11016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২০১৯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64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661" y="299203"/>
            <a:ext cx="10364451" cy="89096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3135458"/>
              </p:ext>
            </p:extLst>
          </p:nvPr>
        </p:nvGraphicFramePr>
        <p:xfrm>
          <a:off x="406400" y="1190625"/>
          <a:ext cx="11495088" cy="545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E729-99A2-4298-BF7C-B974D9ABF184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8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661" y="299203"/>
            <a:ext cx="10364451" cy="89096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0230165"/>
              </p:ext>
            </p:extLst>
          </p:nvPr>
        </p:nvGraphicFramePr>
        <p:xfrm>
          <a:off x="406400" y="1190625"/>
          <a:ext cx="11495088" cy="545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E729-99A2-4298-BF7C-B974D9ABF184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661" y="299203"/>
            <a:ext cx="10364451" cy="89096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খানাভিত্তিক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জরিপ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E729-99A2-4298-BF7C-B974D9ABF184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3694271"/>
              </p:ext>
            </p:extLst>
          </p:nvPr>
        </p:nvGraphicFramePr>
        <p:xfrm>
          <a:off x="856343" y="1349828"/>
          <a:ext cx="10421257" cy="510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964"/>
                <a:gridCol w="4364084"/>
                <a:gridCol w="4612209"/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দারিদ্র্যের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৪৮.৯%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৪০.০%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৩১.৫%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২০.৫%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4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661" y="299203"/>
            <a:ext cx="10364451" cy="89096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বেস্টনী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83047139"/>
              </p:ext>
            </p:extLst>
          </p:nvPr>
        </p:nvGraphicFramePr>
        <p:xfrm>
          <a:off x="406400" y="1190625"/>
          <a:ext cx="11495088" cy="545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E729-99A2-4298-BF7C-B974D9ABF184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B52E-81B6-48BA-A62B-8AC63AEEB6E8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11AB17-1CC1-4200-A825-E0A766D16238}"/>
              </a:ext>
            </a:extLst>
          </p:cNvPr>
          <p:cNvSpPr txBox="1"/>
          <p:nvPr/>
        </p:nvSpPr>
        <p:spPr>
          <a:xfrm>
            <a:off x="5205372" y="248288"/>
            <a:ext cx="189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F267D53-1B0A-435A-A299-506ECAF5F528}"/>
              </a:ext>
            </a:extLst>
          </p:cNvPr>
          <p:cNvGrpSpPr/>
          <p:nvPr/>
        </p:nvGrpSpPr>
        <p:grpSpPr>
          <a:xfrm>
            <a:off x="566628" y="1764769"/>
            <a:ext cx="10668050" cy="958352"/>
            <a:chOff x="1409699" y="1652395"/>
            <a:chExt cx="7069692" cy="707886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0851AA4F-D17B-4673-A61F-4AE5F259BC6B}"/>
                </a:ext>
              </a:extLst>
            </p:cNvPr>
            <p:cNvGrpSpPr/>
            <p:nvPr/>
          </p:nvGrpSpPr>
          <p:grpSpPr>
            <a:xfrm>
              <a:off x="1409699" y="1652395"/>
              <a:ext cx="7069692" cy="707886"/>
              <a:chOff x="1409699" y="1652395"/>
              <a:chExt cx="7069692" cy="707886"/>
            </a:xfrm>
          </p:grpSpPr>
          <p:sp>
            <p:nvSpPr>
              <p:cNvPr id="9" name="Rectangle 2">
                <a:extLst>
                  <a:ext uri="{FF2B5EF4-FFF2-40B4-BE49-F238E27FC236}">
                    <a16:creationId xmlns="" xmlns:a16="http://schemas.microsoft.com/office/drawing/2014/main" id="{DD139ACE-62FD-4AF4-BDCE-75012D2A406A}"/>
                  </a:ext>
                </a:extLst>
              </p:cNvPr>
              <p:cNvSpPr/>
              <p:nvPr/>
            </p:nvSpPr>
            <p:spPr>
              <a:xfrm>
                <a:off x="1409699" y="1774110"/>
                <a:ext cx="7069692" cy="464457"/>
              </a:xfrm>
              <a:custGeom>
                <a:avLst/>
                <a:gdLst>
                  <a:gd name="connsiteX0" fmla="*/ 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0 w 7126515"/>
                  <a:gd name="connsiteY4" fmla="*/ 0 h 464457"/>
                  <a:gd name="connsiteX0" fmla="*/ 30480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304800 w 7126515"/>
                  <a:gd name="connsiteY4" fmla="*/ 0 h 46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6515" h="464457">
                    <a:moveTo>
                      <a:pt x="304800" y="0"/>
                    </a:moveTo>
                    <a:lnTo>
                      <a:pt x="7126515" y="0"/>
                    </a:lnTo>
                    <a:lnTo>
                      <a:pt x="7126515" y="464457"/>
                    </a:lnTo>
                    <a:lnTo>
                      <a:pt x="0" y="464457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BB5E255D-4CF7-4213-8BF7-48E1D510374F}"/>
                  </a:ext>
                </a:extLst>
              </p:cNvPr>
              <p:cNvGrpSpPr/>
              <p:nvPr/>
            </p:nvGrpSpPr>
            <p:grpSpPr>
              <a:xfrm>
                <a:off x="1409699" y="1652395"/>
                <a:ext cx="804182" cy="707886"/>
                <a:chOff x="1409699" y="1652395"/>
                <a:chExt cx="804182" cy="707886"/>
              </a:xfrm>
            </p:grpSpPr>
            <p:sp>
              <p:nvSpPr>
                <p:cNvPr id="11" name="Rectangle 3">
                  <a:extLst>
                    <a:ext uri="{FF2B5EF4-FFF2-40B4-BE49-F238E27FC236}">
                      <a16:creationId xmlns="" xmlns:a16="http://schemas.microsoft.com/office/drawing/2014/main" id="{A9EC8BDA-29CB-4F57-8D19-B190C6D90370}"/>
                    </a:ext>
                  </a:extLst>
                </p:cNvPr>
                <p:cNvSpPr/>
                <p:nvPr/>
              </p:nvSpPr>
              <p:spPr>
                <a:xfrm>
                  <a:off x="1409699" y="1774110"/>
                  <a:ext cx="804182" cy="464457"/>
                </a:xfrm>
                <a:custGeom>
                  <a:avLst/>
                  <a:gdLst>
                    <a:gd name="connsiteX0" fmla="*/ 0 w 889000"/>
                    <a:gd name="connsiteY0" fmla="*/ 0 h 464457"/>
                    <a:gd name="connsiteX1" fmla="*/ 889000 w 889000"/>
                    <a:gd name="connsiteY1" fmla="*/ 0 h 464457"/>
                    <a:gd name="connsiteX2" fmla="*/ 889000 w 889000"/>
                    <a:gd name="connsiteY2" fmla="*/ 464457 h 464457"/>
                    <a:gd name="connsiteX3" fmla="*/ 0 w 889000"/>
                    <a:gd name="connsiteY3" fmla="*/ 464457 h 464457"/>
                    <a:gd name="connsiteX4" fmla="*/ 0 w 889000"/>
                    <a:gd name="connsiteY4" fmla="*/ 0 h 464457"/>
                    <a:gd name="connsiteX0" fmla="*/ 0 w 889000"/>
                    <a:gd name="connsiteY0" fmla="*/ 0 h 469220"/>
                    <a:gd name="connsiteX1" fmla="*/ 889000 w 889000"/>
                    <a:gd name="connsiteY1" fmla="*/ 0 h 469220"/>
                    <a:gd name="connsiteX2" fmla="*/ 536575 w 889000"/>
                    <a:gd name="connsiteY2" fmla="*/ 469220 h 469220"/>
                    <a:gd name="connsiteX3" fmla="*/ 0 w 889000"/>
                    <a:gd name="connsiteY3" fmla="*/ 464457 h 469220"/>
                    <a:gd name="connsiteX4" fmla="*/ 0 w 889000"/>
                    <a:gd name="connsiteY4" fmla="*/ 0 h 469220"/>
                    <a:gd name="connsiteX0" fmla="*/ 0 w 822325"/>
                    <a:gd name="connsiteY0" fmla="*/ 0 h 469220"/>
                    <a:gd name="connsiteX1" fmla="*/ 822325 w 822325"/>
                    <a:gd name="connsiteY1" fmla="*/ 9725 h 469220"/>
                    <a:gd name="connsiteX2" fmla="*/ 536575 w 822325"/>
                    <a:gd name="connsiteY2" fmla="*/ 469220 h 469220"/>
                    <a:gd name="connsiteX3" fmla="*/ 0 w 822325"/>
                    <a:gd name="connsiteY3" fmla="*/ 464457 h 469220"/>
                    <a:gd name="connsiteX4" fmla="*/ 0 w 822325"/>
                    <a:gd name="connsiteY4" fmla="*/ 0 h 469220"/>
                    <a:gd name="connsiteX0" fmla="*/ 0 w 850900"/>
                    <a:gd name="connsiteY0" fmla="*/ 0 h 469220"/>
                    <a:gd name="connsiteX1" fmla="*/ 850900 w 850900"/>
                    <a:gd name="connsiteY1" fmla="*/ 9725 h 469220"/>
                    <a:gd name="connsiteX2" fmla="*/ 536575 w 850900"/>
                    <a:gd name="connsiteY2" fmla="*/ 469220 h 469220"/>
                    <a:gd name="connsiteX3" fmla="*/ 0 w 850900"/>
                    <a:gd name="connsiteY3" fmla="*/ 464457 h 469220"/>
                    <a:gd name="connsiteX4" fmla="*/ 0 w 850900"/>
                    <a:gd name="connsiteY4" fmla="*/ 0 h 469220"/>
                    <a:gd name="connsiteX0" fmla="*/ 0 w 831850"/>
                    <a:gd name="connsiteY0" fmla="*/ 0 h 469220"/>
                    <a:gd name="connsiteX1" fmla="*/ 831850 w 831850"/>
                    <a:gd name="connsiteY1" fmla="*/ 4863 h 469220"/>
                    <a:gd name="connsiteX2" fmla="*/ 536575 w 831850"/>
                    <a:gd name="connsiteY2" fmla="*/ 469220 h 469220"/>
                    <a:gd name="connsiteX3" fmla="*/ 0 w 831850"/>
                    <a:gd name="connsiteY3" fmla="*/ 464457 h 469220"/>
                    <a:gd name="connsiteX4" fmla="*/ 0 w 831850"/>
                    <a:gd name="connsiteY4" fmla="*/ 0 h 469220"/>
                    <a:gd name="connsiteX0" fmla="*/ 0 w 841375"/>
                    <a:gd name="connsiteY0" fmla="*/ 0 h 469220"/>
                    <a:gd name="connsiteX1" fmla="*/ 841375 w 841375"/>
                    <a:gd name="connsiteY1" fmla="*/ 4863 h 469220"/>
                    <a:gd name="connsiteX2" fmla="*/ 536575 w 841375"/>
                    <a:gd name="connsiteY2" fmla="*/ 469220 h 469220"/>
                    <a:gd name="connsiteX3" fmla="*/ 0 w 841375"/>
                    <a:gd name="connsiteY3" fmla="*/ 464457 h 469220"/>
                    <a:gd name="connsiteX4" fmla="*/ 0 w 841375"/>
                    <a:gd name="connsiteY4" fmla="*/ 0 h 469220"/>
                    <a:gd name="connsiteX0" fmla="*/ 0 w 847546"/>
                    <a:gd name="connsiteY0" fmla="*/ 0 h 469220"/>
                    <a:gd name="connsiteX1" fmla="*/ 847546 w 847546"/>
                    <a:gd name="connsiteY1" fmla="*/ 53 h 469220"/>
                    <a:gd name="connsiteX2" fmla="*/ 536575 w 847546"/>
                    <a:gd name="connsiteY2" fmla="*/ 469220 h 469220"/>
                    <a:gd name="connsiteX3" fmla="*/ 0 w 847546"/>
                    <a:gd name="connsiteY3" fmla="*/ 464457 h 469220"/>
                    <a:gd name="connsiteX4" fmla="*/ 0 w 847546"/>
                    <a:gd name="connsiteY4" fmla="*/ 0 h 46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7546" h="469220">
                      <a:moveTo>
                        <a:pt x="0" y="0"/>
                      </a:moveTo>
                      <a:lnTo>
                        <a:pt x="847546" y="53"/>
                      </a:lnTo>
                      <a:lnTo>
                        <a:pt x="536575" y="469220"/>
                      </a:lnTo>
                      <a:lnTo>
                        <a:pt x="0" y="464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>
                  <a:outerShdw blurRad="165100" dist="381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402DCF33-7186-46C3-A8BC-5A6F22114AB0}"/>
                    </a:ext>
                  </a:extLst>
                </p:cNvPr>
                <p:cNvSpPr txBox="1"/>
                <p:nvPr/>
              </p:nvSpPr>
              <p:spPr>
                <a:xfrm>
                  <a:off x="1488077" y="1652395"/>
                  <a:ext cx="38824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4000" b="1" dirty="0">
                      <a:solidFill>
                        <a:srgbClr val="B413C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4000" b="1" dirty="0">
                    <a:solidFill>
                      <a:srgbClr val="B413CF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8DA98C7-53BF-4DAF-AB17-5F0E0463D404}"/>
                </a:ext>
              </a:extLst>
            </p:cNvPr>
            <p:cNvSpPr txBox="1"/>
            <p:nvPr/>
          </p:nvSpPr>
          <p:spPr>
            <a:xfrm>
              <a:off x="2139044" y="1791554"/>
              <a:ext cx="6252653" cy="43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 যাত্রার মান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 নির্ধারণ করা হয়?  </a:t>
              </a:r>
              <a:endPara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310D573-098F-4027-9991-C57E8D3E37A8}"/>
              </a:ext>
            </a:extLst>
          </p:cNvPr>
          <p:cNvGrpSpPr/>
          <p:nvPr/>
        </p:nvGrpSpPr>
        <p:grpSpPr>
          <a:xfrm>
            <a:off x="542486" y="2475456"/>
            <a:ext cx="10692192" cy="994157"/>
            <a:chOff x="1380671" y="2350578"/>
            <a:chExt cx="7098720" cy="724638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3A2BD1E4-DF75-455E-A4BA-DA720D432337}"/>
                </a:ext>
              </a:extLst>
            </p:cNvPr>
            <p:cNvGrpSpPr/>
            <p:nvPr/>
          </p:nvGrpSpPr>
          <p:grpSpPr>
            <a:xfrm>
              <a:off x="1380671" y="2350578"/>
              <a:ext cx="7098720" cy="707886"/>
              <a:chOff x="1380671" y="2350578"/>
              <a:chExt cx="7098720" cy="707886"/>
            </a:xfrm>
          </p:grpSpPr>
          <p:sp>
            <p:nvSpPr>
              <p:cNvPr id="16" name="Rectangle 2">
                <a:extLst>
                  <a:ext uri="{FF2B5EF4-FFF2-40B4-BE49-F238E27FC236}">
                    <a16:creationId xmlns="" xmlns:a16="http://schemas.microsoft.com/office/drawing/2014/main" id="{94A12F64-303F-461E-92E7-8E5684408727}"/>
                  </a:ext>
                </a:extLst>
              </p:cNvPr>
              <p:cNvSpPr/>
              <p:nvPr/>
            </p:nvSpPr>
            <p:spPr>
              <a:xfrm>
                <a:off x="1380671" y="2472293"/>
                <a:ext cx="7098720" cy="464457"/>
              </a:xfrm>
              <a:custGeom>
                <a:avLst/>
                <a:gdLst>
                  <a:gd name="connsiteX0" fmla="*/ 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0 w 7126515"/>
                  <a:gd name="connsiteY4" fmla="*/ 0 h 464457"/>
                  <a:gd name="connsiteX0" fmla="*/ 30480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304800 w 7126515"/>
                  <a:gd name="connsiteY4" fmla="*/ 0 h 46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6515" h="464457">
                    <a:moveTo>
                      <a:pt x="304800" y="0"/>
                    </a:moveTo>
                    <a:lnTo>
                      <a:pt x="7126515" y="0"/>
                    </a:lnTo>
                    <a:lnTo>
                      <a:pt x="7126515" y="464457"/>
                    </a:lnTo>
                    <a:lnTo>
                      <a:pt x="0" y="464457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1F4AD6ED-999D-4002-A5DD-B63F67FBCDE8}"/>
                  </a:ext>
                </a:extLst>
              </p:cNvPr>
              <p:cNvGrpSpPr/>
              <p:nvPr/>
            </p:nvGrpSpPr>
            <p:grpSpPr>
              <a:xfrm>
                <a:off x="1380671" y="2350578"/>
                <a:ext cx="804182" cy="707886"/>
                <a:chOff x="1409699" y="1652395"/>
                <a:chExt cx="804182" cy="707886"/>
              </a:xfrm>
            </p:grpSpPr>
            <p:sp>
              <p:nvSpPr>
                <p:cNvPr id="18" name="Rectangle 3">
                  <a:extLst>
                    <a:ext uri="{FF2B5EF4-FFF2-40B4-BE49-F238E27FC236}">
                      <a16:creationId xmlns="" xmlns:a16="http://schemas.microsoft.com/office/drawing/2014/main" id="{154850FE-58F8-4802-8285-B1C24DCC76C4}"/>
                    </a:ext>
                  </a:extLst>
                </p:cNvPr>
                <p:cNvSpPr/>
                <p:nvPr/>
              </p:nvSpPr>
              <p:spPr>
                <a:xfrm>
                  <a:off x="1409699" y="1774110"/>
                  <a:ext cx="804182" cy="464457"/>
                </a:xfrm>
                <a:custGeom>
                  <a:avLst/>
                  <a:gdLst>
                    <a:gd name="connsiteX0" fmla="*/ 0 w 889000"/>
                    <a:gd name="connsiteY0" fmla="*/ 0 h 464457"/>
                    <a:gd name="connsiteX1" fmla="*/ 889000 w 889000"/>
                    <a:gd name="connsiteY1" fmla="*/ 0 h 464457"/>
                    <a:gd name="connsiteX2" fmla="*/ 889000 w 889000"/>
                    <a:gd name="connsiteY2" fmla="*/ 464457 h 464457"/>
                    <a:gd name="connsiteX3" fmla="*/ 0 w 889000"/>
                    <a:gd name="connsiteY3" fmla="*/ 464457 h 464457"/>
                    <a:gd name="connsiteX4" fmla="*/ 0 w 889000"/>
                    <a:gd name="connsiteY4" fmla="*/ 0 h 464457"/>
                    <a:gd name="connsiteX0" fmla="*/ 0 w 889000"/>
                    <a:gd name="connsiteY0" fmla="*/ 0 h 469220"/>
                    <a:gd name="connsiteX1" fmla="*/ 889000 w 889000"/>
                    <a:gd name="connsiteY1" fmla="*/ 0 h 469220"/>
                    <a:gd name="connsiteX2" fmla="*/ 536575 w 889000"/>
                    <a:gd name="connsiteY2" fmla="*/ 469220 h 469220"/>
                    <a:gd name="connsiteX3" fmla="*/ 0 w 889000"/>
                    <a:gd name="connsiteY3" fmla="*/ 464457 h 469220"/>
                    <a:gd name="connsiteX4" fmla="*/ 0 w 889000"/>
                    <a:gd name="connsiteY4" fmla="*/ 0 h 469220"/>
                    <a:gd name="connsiteX0" fmla="*/ 0 w 822325"/>
                    <a:gd name="connsiteY0" fmla="*/ 0 h 469220"/>
                    <a:gd name="connsiteX1" fmla="*/ 822325 w 822325"/>
                    <a:gd name="connsiteY1" fmla="*/ 9725 h 469220"/>
                    <a:gd name="connsiteX2" fmla="*/ 536575 w 822325"/>
                    <a:gd name="connsiteY2" fmla="*/ 469220 h 469220"/>
                    <a:gd name="connsiteX3" fmla="*/ 0 w 822325"/>
                    <a:gd name="connsiteY3" fmla="*/ 464457 h 469220"/>
                    <a:gd name="connsiteX4" fmla="*/ 0 w 822325"/>
                    <a:gd name="connsiteY4" fmla="*/ 0 h 469220"/>
                    <a:gd name="connsiteX0" fmla="*/ 0 w 850900"/>
                    <a:gd name="connsiteY0" fmla="*/ 0 h 469220"/>
                    <a:gd name="connsiteX1" fmla="*/ 850900 w 850900"/>
                    <a:gd name="connsiteY1" fmla="*/ 9725 h 469220"/>
                    <a:gd name="connsiteX2" fmla="*/ 536575 w 850900"/>
                    <a:gd name="connsiteY2" fmla="*/ 469220 h 469220"/>
                    <a:gd name="connsiteX3" fmla="*/ 0 w 850900"/>
                    <a:gd name="connsiteY3" fmla="*/ 464457 h 469220"/>
                    <a:gd name="connsiteX4" fmla="*/ 0 w 850900"/>
                    <a:gd name="connsiteY4" fmla="*/ 0 h 469220"/>
                    <a:gd name="connsiteX0" fmla="*/ 0 w 831850"/>
                    <a:gd name="connsiteY0" fmla="*/ 0 h 469220"/>
                    <a:gd name="connsiteX1" fmla="*/ 831850 w 831850"/>
                    <a:gd name="connsiteY1" fmla="*/ 4863 h 469220"/>
                    <a:gd name="connsiteX2" fmla="*/ 536575 w 831850"/>
                    <a:gd name="connsiteY2" fmla="*/ 469220 h 469220"/>
                    <a:gd name="connsiteX3" fmla="*/ 0 w 831850"/>
                    <a:gd name="connsiteY3" fmla="*/ 464457 h 469220"/>
                    <a:gd name="connsiteX4" fmla="*/ 0 w 831850"/>
                    <a:gd name="connsiteY4" fmla="*/ 0 h 469220"/>
                    <a:gd name="connsiteX0" fmla="*/ 0 w 841375"/>
                    <a:gd name="connsiteY0" fmla="*/ 0 h 469220"/>
                    <a:gd name="connsiteX1" fmla="*/ 841375 w 841375"/>
                    <a:gd name="connsiteY1" fmla="*/ 4863 h 469220"/>
                    <a:gd name="connsiteX2" fmla="*/ 536575 w 841375"/>
                    <a:gd name="connsiteY2" fmla="*/ 469220 h 469220"/>
                    <a:gd name="connsiteX3" fmla="*/ 0 w 841375"/>
                    <a:gd name="connsiteY3" fmla="*/ 464457 h 469220"/>
                    <a:gd name="connsiteX4" fmla="*/ 0 w 841375"/>
                    <a:gd name="connsiteY4" fmla="*/ 0 h 469220"/>
                    <a:gd name="connsiteX0" fmla="*/ 0 w 847546"/>
                    <a:gd name="connsiteY0" fmla="*/ 0 h 469220"/>
                    <a:gd name="connsiteX1" fmla="*/ 847546 w 847546"/>
                    <a:gd name="connsiteY1" fmla="*/ 53 h 469220"/>
                    <a:gd name="connsiteX2" fmla="*/ 536575 w 847546"/>
                    <a:gd name="connsiteY2" fmla="*/ 469220 h 469220"/>
                    <a:gd name="connsiteX3" fmla="*/ 0 w 847546"/>
                    <a:gd name="connsiteY3" fmla="*/ 464457 h 469220"/>
                    <a:gd name="connsiteX4" fmla="*/ 0 w 847546"/>
                    <a:gd name="connsiteY4" fmla="*/ 0 h 46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7546" h="469220">
                      <a:moveTo>
                        <a:pt x="0" y="0"/>
                      </a:moveTo>
                      <a:lnTo>
                        <a:pt x="847546" y="53"/>
                      </a:lnTo>
                      <a:lnTo>
                        <a:pt x="536575" y="469220"/>
                      </a:lnTo>
                      <a:lnTo>
                        <a:pt x="0" y="464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>
                  <a:outerShdw blurRad="165100" dist="381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748C26BE-C3C5-4E2B-A627-0341D16766C1}"/>
                    </a:ext>
                  </a:extLst>
                </p:cNvPr>
                <p:cNvSpPr txBox="1"/>
                <p:nvPr/>
              </p:nvSpPr>
              <p:spPr>
                <a:xfrm>
                  <a:off x="1488077" y="1652395"/>
                  <a:ext cx="41549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4000" b="1" dirty="0">
                      <a:solidFill>
                        <a:srgbClr val="B413C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4000" b="1" dirty="0">
                    <a:solidFill>
                      <a:srgbClr val="B413CF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837B647-8946-475C-9418-4C880E8A8E41}"/>
                </a:ext>
              </a:extLst>
            </p:cNvPr>
            <p:cNvSpPr txBox="1"/>
            <p:nvPr/>
          </p:nvSpPr>
          <p:spPr>
            <a:xfrm>
              <a:off x="2139044" y="2490441"/>
              <a:ext cx="6340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মানব উন্নয়ন সূচক জন্য কোন কোন বিষয় গুলো বিবেচনা করা হয়? </a:t>
              </a:r>
              <a:endPara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3BEDF90-4497-4701-8DC7-0D7E0D489E20}"/>
              </a:ext>
            </a:extLst>
          </p:cNvPr>
          <p:cNvGrpSpPr/>
          <p:nvPr/>
        </p:nvGrpSpPr>
        <p:grpSpPr>
          <a:xfrm>
            <a:off x="563429" y="3165386"/>
            <a:ext cx="10671249" cy="1011422"/>
            <a:chOff x="1380671" y="3045359"/>
            <a:chExt cx="7069692" cy="707886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5F200ACB-792A-4597-A21A-0E2755EFE800}"/>
                </a:ext>
              </a:extLst>
            </p:cNvPr>
            <p:cNvGrpSpPr/>
            <p:nvPr/>
          </p:nvGrpSpPr>
          <p:grpSpPr>
            <a:xfrm>
              <a:off x="1380671" y="3045359"/>
              <a:ext cx="7069692" cy="707886"/>
              <a:chOff x="1380671" y="3045359"/>
              <a:chExt cx="7069692" cy="707886"/>
            </a:xfrm>
          </p:grpSpPr>
          <p:sp>
            <p:nvSpPr>
              <p:cNvPr id="23" name="Rectangle 2">
                <a:extLst>
                  <a:ext uri="{FF2B5EF4-FFF2-40B4-BE49-F238E27FC236}">
                    <a16:creationId xmlns="" xmlns:a16="http://schemas.microsoft.com/office/drawing/2014/main" id="{74FFC25D-0001-4FE1-9576-E89DC47FE818}"/>
                  </a:ext>
                </a:extLst>
              </p:cNvPr>
              <p:cNvSpPr/>
              <p:nvPr/>
            </p:nvSpPr>
            <p:spPr>
              <a:xfrm>
                <a:off x="1380671" y="3167074"/>
                <a:ext cx="7069692" cy="464457"/>
              </a:xfrm>
              <a:custGeom>
                <a:avLst/>
                <a:gdLst>
                  <a:gd name="connsiteX0" fmla="*/ 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0 w 7126515"/>
                  <a:gd name="connsiteY4" fmla="*/ 0 h 464457"/>
                  <a:gd name="connsiteX0" fmla="*/ 30480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304800 w 7126515"/>
                  <a:gd name="connsiteY4" fmla="*/ 0 h 46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6515" h="464457">
                    <a:moveTo>
                      <a:pt x="304800" y="0"/>
                    </a:moveTo>
                    <a:lnTo>
                      <a:pt x="7126515" y="0"/>
                    </a:lnTo>
                    <a:lnTo>
                      <a:pt x="7126515" y="464457"/>
                    </a:lnTo>
                    <a:lnTo>
                      <a:pt x="0" y="464457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31E62F97-68ED-43DB-8A41-C2295B00D44A}"/>
                  </a:ext>
                </a:extLst>
              </p:cNvPr>
              <p:cNvGrpSpPr/>
              <p:nvPr/>
            </p:nvGrpSpPr>
            <p:grpSpPr>
              <a:xfrm>
                <a:off x="1380671" y="3045359"/>
                <a:ext cx="804182" cy="707886"/>
                <a:chOff x="1409699" y="1652395"/>
                <a:chExt cx="804182" cy="707886"/>
              </a:xfrm>
            </p:grpSpPr>
            <p:sp>
              <p:nvSpPr>
                <p:cNvPr id="25" name="Rectangle 3">
                  <a:extLst>
                    <a:ext uri="{FF2B5EF4-FFF2-40B4-BE49-F238E27FC236}">
                      <a16:creationId xmlns="" xmlns:a16="http://schemas.microsoft.com/office/drawing/2014/main" id="{D4BBE1CC-467F-47C7-B755-192F75DB0FF3}"/>
                    </a:ext>
                  </a:extLst>
                </p:cNvPr>
                <p:cNvSpPr/>
                <p:nvPr/>
              </p:nvSpPr>
              <p:spPr>
                <a:xfrm>
                  <a:off x="1409699" y="1774110"/>
                  <a:ext cx="804182" cy="464457"/>
                </a:xfrm>
                <a:custGeom>
                  <a:avLst/>
                  <a:gdLst>
                    <a:gd name="connsiteX0" fmla="*/ 0 w 889000"/>
                    <a:gd name="connsiteY0" fmla="*/ 0 h 464457"/>
                    <a:gd name="connsiteX1" fmla="*/ 889000 w 889000"/>
                    <a:gd name="connsiteY1" fmla="*/ 0 h 464457"/>
                    <a:gd name="connsiteX2" fmla="*/ 889000 w 889000"/>
                    <a:gd name="connsiteY2" fmla="*/ 464457 h 464457"/>
                    <a:gd name="connsiteX3" fmla="*/ 0 w 889000"/>
                    <a:gd name="connsiteY3" fmla="*/ 464457 h 464457"/>
                    <a:gd name="connsiteX4" fmla="*/ 0 w 889000"/>
                    <a:gd name="connsiteY4" fmla="*/ 0 h 464457"/>
                    <a:gd name="connsiteX0" fmla="*/ 0 w 889000"/>
                    <a:gd name="connsiteY0" fmla="*/ 0 h 469220"/>
                    <a:gd name="connsiteX1" fmla="*/ 889000 w 889000"/>
                    <a:gd name="connsiteY1" fmla="*/ 0 h 469220"/>
                    <a:gd name="connsiteX2" fmla="*/ 536575 w 889000"/>
                    <a:gd name="connsiteY2" fmla="*/ 469220 h 469220"/>
                    <a:gd name="connsiteX3" fmla="*/ 0 w 889000"/>
                    <a:gd name="connsiteY3" fmla="*/ 464457 h 469220"/>
                    <a:gd name="connsiteX4" fmla="*/ 0 w 889000"/>
                    <a:gd name="connsiteY4" fmla="*/ 0 h 469220"/>
                    <a:gd name="connsiteX0" fmla="*/ 0 w 822325"/>
                    <a:gd name="connsiteY0" fmla="*/ 0 h 469220"/>
                    <a:gd name="connsiteX1" fmla="*/ 822325 w 822325"/>
                    <a:gd name="connsiteY1" fmla="*/ 9725 h 469220"/>
                    <a:gd name="connsiteX2" fmla="*/ 536575 w 822325"/>
                    <a:gd name="connsiteY2" fmla="*/ 469220 h 469220"/>
                    <a:gd name="connsiteX3" fmla="*/ 0 w 822325"/>
                    <a:gd name="connsiteY3" fmla="*/ 464457 h 469220"/>
                    <a:gd name="connsiteX4" fmla="*/ 0 w 822325"/>
                    <a:gd name="connsiteY4" fmla="*/ 0 h 469220"/>
                    <a:gd name="connsiteX0" fmla="*/ 0 w 850900"/>
                    <a:gd name="connsiteY0" fmla="*/ 0 h 469220"/>
                    <a:gd name="connsiteX1" fmla="*/ 850900 w 850900"/>
                    <a:gd name="connsiteY1" fmla="*/ 9725 h 469220"/>
                    <a:gd name="connsiteX2" fmla="*/ 536575 w 850900"/>
                    <a:gd name="connsiteY2" fmla="*/ 469220 h 469220"/>
                    <a:gd name="connsiteX3" fmla="*/ 0 w 850900"/>
                    <a:gd name="connsiteY3" fmla="*/ 464457 h 469220"/>
                    <a:gd name="connsiteX4" fmla="*/ 0 w 850900"/>
                    <a:gd name="connsiteY4" fmla="*/ 0 h 469220"/>
                    <a:gd name="connsiteX0" fmla="*/ 0 w 831850"/>
                    <a:gd name="connsiteY0" fmla="*/ 0 h 469220"/>
                    <a:gd name="connsiteX1" fmla="*/ 831850 w 831850"/>
                    <a:gd name="connsiteY1" fmla="*/ 4863 h 469220"/>
                    <a:gd name="connsiteX2" fmla="*/ 536575 w 831850"/>
                    <a:gd name="connsiteY2" fmla="*/ 469220 h 469220"/>
                    <a:gd name="connsiteX3" fmla="*/ 0 w 831850"/>
                    <a:gd name="connsiteY3" fmla="*/ 464457 h 469220"/>
                    <a:gd name="connsiteX4" fmla="*/ 0 w 831850"/>
                    <a:gd name="connsiteY4" fmla="*/ 0 h 469220"/>
                    <a:gd name="connsiteX0" fmla="*/ 0 w 841375"/>
                    <a:gd name="connsiteY0" fmla="*/ 0 h 469220"/>
                    <a:gd name="connsiteX1" fmla="*/ 841375 w 841375"/>
                    <a:gd name="connsiteY1" fmla="*/ 4863 h 469220"/>
                    <a:gd name="connsiteX2" fmla="*/ 536575 w 841375"/>
                    <a:gd name="connsiteY2" fmla="*/ 469220 h 469220"/>
                    <a:gd name="connsiteX3" fmla="*/ 0 w 841375"/>
                    <a:gd name="connsiteY3" fmla="*/ 464457 h 469220"/>
                    <a:gd name="connsiteX4" fmla="*/ 0 w 841375"/>
                    <a:gd name="connsiteY4" fmla="*/ 0 h 469220"/>
                    <a:gd name="connsiteX0" fmla="*/ 0 w 847546"/>
                    <a:gd name="connsiteY0" fmla="*/ 0 h 469220"/>
                    <a:gd name="connsiteX1" fmla="*/ 847546 w 847546"/>
                    <a:gd name="connsiteY1" fmla="*/ 53 h 469220"/>
                    <a:gd name="connsiteX2" fmla="*/ 536575 w 847546"/>
                    <a:gd name="connsiteY2" fmla="*/ 469220 h 469220"/>
                    <a:gd name="connsiteX3" fmla="*/ 0 w 847546"/>
                    <a:gd name="connsiteY3" fmla="*/ 464457 h 469220"/>
                    <a:gd name="connsiteX4" fmla="*/ 0 w 847546"/>
                    <a:gd name="connsiteY4" fmla="*/ 0 h 46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7546" h="469220">
                      <a:moveTo>
                        <a:pt x="0" y="0"/>
                      </a:moveTo>
                      <a:lnTo>
                        <a:pt x="847546" y="53"/>
                      </a:lnTo>
                      <a:lnTo>
                        <a:pt x="536575" y="469220"/>
                      </a:lnTo>
                      <a:lnTo>
                        <a:pt x="0" y="464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>
                  <a:outerShdw blurRad="165100" dist="381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28F0545B-1230-4CBE-82E6-3E175608F417}"/>
                    </a:ext>
                  </a:extLst>
                </p:cNvPr>
                <p:cNvSpPr txBox="1"/>
                <p:nvPr/>
              </p:nvSpPr>
              <p:spPr>
                <a:xfrm>
                  <a:off x="1488077" y="1652395"/>
                  <a:ext cx="46038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4000" b="1" dirty="0">
                      <a:solidFill>
                        <a:srgbClr val="B413C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4000" b="1" dirty="0">
                    <a:solidFill>
                      <a:srgbClr val="B413CF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52BEA9F-E78E-47F8-A488-A4407A24BB91}"/>
                </a:ext>
              </a:extLst>
            </p:cNvPr>
            <p:cNvSpPr txBox="1"/>
            <p:nvPr/>
          </p:nvSpPr>
          <p:spPr>
            <a:xfrm>
              <a:off x="2108817" y="3167074"/>
              <a:ext cx="5427904" cy="45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মানব উন্নয়ন সূচকে 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(২০১৫) </a:t>
              </a:r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</a:t>
              </a:r>
              <a:r>
                <a:rPr lang="bn-BD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 কত?  </a:t>
              </a:r>
              <a:endPara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C3BEDF90-4497-4701-8DC7-0D7E0D489E20}"/>
              </a:ext>
            </a:extLst>
          </p:cNvPr>
          <p:cNvGrpSpPr/>
          <p:nvPr/>
        </p:nvGrpSpPr>
        <p:grpSpPr>
          <a:xfrm>
            <a:off x="599413" y="3902147"/>
            <a:ext cx="10671249" cy="837518"/>
            <a:chOff x="1380671" y="3045359"/>
            <a:chExt cx="7069692" cy="586172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5F200ACB-792A-4597-A21A-0E2755EFE800}"/>
                </a:ext>
              </a:extLst>
            </p:cNvPr>
            <p:cNvGrpSpPr/>
            <p:nvPr/>
          </p:nvGrpSpPr>
          <p:grpSpPr>
            <a:xfrm>
              <a:off x="1380671" y="3045359"/>
              <a:ext cx="7069692" cy="586172"/>
              <a:chOff x="1380671" y="3045359"/>
              <a:chExt cx="7069692" cy="586172"/>
            </a:xfrm>
          </p:grpSpPr>
          <p:sp>
            <p:nvSpPr>
              <p:cNvPr id="42" name="Rectangle 2">
                <a:extLst>
                  <a:ext uri="{FF2B5EF4-FFF2-40B4-BE49-F238E27FC236}">
                    <a16:creationId xmlns="" xmlns:a16="http://schemas.microsoft.com/office/drawing/2014/main" id="{74FFC25D-0001-4FE1-9576-E89DC47FE818}"/>
                  </a:ext>
                </a:extLst>
              </p:cNvPr>
              <p:cNvSpPr/>
              <p:nvPr/>
            </p:nvSpPr>
            <p:spPr>
              <a:xfrm>
                <a:off x="1380671" y="3167074"/>
                <a:ext cx="7069692" cy="464457"/>
              </a:xfrm>
              <a:custGeom>
                <a:avLst/>
                <a:gdLst>
                  <a:gd name="connsiteX0" fmla="*/ 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0 w 7126515"/>
                  <a:gd name="connsiteY4" fmla="*/ 0 h 464457"/>
                  <a:gd name="connsiteX0" fmla="*/ 30480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304800 w 7126515"/>
                  <a:gd name="connsiteY4" fmla="*/ 0 h 46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6515" h="464457">
                    <a:moveTo>
                      <a:pt x="304800" y="0"/>
                    </a:moveTo>
                    <a:lnTo>
                      <a:pt x="7126515" y="0"/>
                    </a:lnTo>
                    <a:lnTo>
                      <a:pt x="7126515" y="464457"/>
                    </a:lnTo>
                    <a:lnTo>
                      <a:pt x="0" y="464457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31E62F97-68ED-43DB-8A41-C2295B00D44A}"/>
                  </a:ext>
                </a:extLst>
              </p:cNvPr>
              <p:cNvGrpSpPr/>
              <p:nvPr/>
            </p:nvGrpSpPr>
            <p:grpSpPr>
              <a:xfrm>
                <a:off x="1380671" y="3045359"/>
                <a:ext cx="804182" cy="586172"/>
                <a:chOff x="1409699" y="1652395"/>
                <a:chExt cx="804182" cy="586172"/>
              </a:xfrm>
            </p:grpSpPr>
            <p:sp>
              <p:nvSpPr>
                <p:cNvPr id="44" name="Rectangle 3">
                  <a:extLst>
                    <a:ext uri="{FF2B5EF4-FFF2-40B4-BE49-F238E27FC236}">
                      <a16:creationId xmlns="" xmlns:a16="http://schemas.microsoft.com/office/drawing/2014/main" id="{D4BBE1CC-467F-47C7-B755-192F75DB0FF3}"/>
                    </a:ext>
                  </a:extLst>
                </p:cNvPr>
                <p:cNvSpPr/>
                <p:nvPr/>
              </p:nvSpPr>
              <p:spPr>
                <a:xfrm>
                  <a:off x="1409699" y="1774110"/>
                  <a:ext cx="804182" cy="464457"/>
                </a:xfrm>
                <a:custGeom>
                  <a:avLst/>
                  <a:gdLst>
                    <a:gd name="connsiteX0" fmla="*/ 0 w 889000"/>
                    <a:gd name="connsiteY0" fmla="*/ 0 h 464457"/>
                    <a:gd name="connsiteX1" fmla="*/ 889000 w 889000"/>
                    <a:gd name="connsiteY1" fmla="*/ 0 h 464457"/>
                    <a:gd name="connsiteX2" fmla="*/ 889000 w 889000"/>
                    <a:gd name="connsiteY2" fmla="*/ 464457 h 464457"/>
                    <a:gd name="connsiteX3" fmla="*/ 0 w 889000"/>
                    <a:gd name="connsiteY3" fmla="*/ 464457 h 464457"/>
                    <a:gd name="connsiteX4" fmla="*/ 0 w 889000"/>
                    <a:gd name="connsiteY4" fmla="*/ 0 h 464457"/>
                    <a:gd name="connsiteX0" fmla="*/ 0 w 889000"/>
                    <a:gd name="connsiteY0" fmla="*/ 0 h 469220"/>
                    <a:gd name="connsiteX1" fmla="*/ 889000 w 889000"/>
                    <a:gd name="connsiteY1" fmla="*/ 0 h 469220"/>
                    <a:gd name="connsiteX2" fmla="*/ 536575 w 889000"/>
                    <a:gd name="connsiteY2" fmla="*/ 469220 h 469220"/>
                    <a:gd name="connsiteX3" fmla="*/ 0 w 889000"/>
                    <a:gd name="connsiteY3" fmla="*/ 464457 h 469220"/>
                    <a:gd name="connsiteX4" fmla="*/ 0 w 889000"/>
                    <a:gd name="connsiteY4" fmla="*/ 0 h 469220"/>
                    <a:gd name="connsiteX0" fmla="*/ 0 w 822325"/>
                    <a:gd name="connsiteY0" fmla="*/ 0 h 469220"/>
                    <a:gd name="connsiteX1" fmla="*/ 822325 w 822325"/>
                    <a:gd name="connsiteY1" fmla="*/ 9725 h 469220"/>
                    <a:gd name="connsiteX2" fmla="*/ 536575 w 822325"/>
                    <a:gd name="connsiteY2" fmla="*/ 469220 h 469220"/>
                    <a:gd name="connsiteX3" fmla="*/ 0 w 822325"/>
                    <a:gd name="connsiteY3" fmla="*/ 464457 h 469220"/>
                    <a:gd name="connsiteX4" fmla="*/ 0 w 822325"/>
                    <a:gd name="connsiteY4" fmla="*/ 0 h 469220"/>
                    <a:gd name="connsiteX0" fmla="*/ 0 w 850900"/>
                    <a:gd name="connsiteY0" fmla="*/ 0 h 469220"/>
                    <a:gd name="connsiteX1" fmla="*/ 850900 w 850900"/>
                    <a:gd name="connsiteY1" fmla="*/ 9725 h 469220"/>
                    <a:gd name="connsiteX2" fmla="*/ 536575 w 850900"/>
                    <a:gd name="connsiteY2" fmla="*/ 469220 h 469220"/>
                    <a:gd name="connsiteX3" fmla="*/ 0 w 850900"/>
                    <a:gd name="connsiteY3" fmla="*/ 464457 h 469220"/>
                    <a:gd name="connsiteX4" fmla="*/ 0 w 850900"/>
                    <a:gd name="connsiteY4" fmla="*/ 0 h 469220"/>
                    <a:gd name="connsiteX0" fmla="*/ 0 w 831850"/>
                    <a:gd name="connsiteY0" fmla="*/ 0 h 469220"/>
                    <a:gd name="connsiteX1" fmla="*/ 831850 w 831850"/>
                    <a:gd name="connsiteY1" fmla="*/ 4863 h 469220"/>
                    <a:gd name="connsiteX2" fmla="*/ 536575 w 831850"/>
                    <a:gd name="connsiteY2" fmla="*/ 469220 h 469220"/>
                    <a:gd name="connsiteX3" fmla="*/ 0 w 831850"/>
                    <a:gd name="connsiteY3" fmla="*/ 464457 h 469220"/>
                    <a:gd name="connsiteX4" fmla="*/ 0 w 831850"/>
                    <a:gd name="connsiteY4" fmla="*/ 0 h 469220"/>
                    <a:gd name="connsiteX0" fmla="*/ 0 w 841375"/>
                    <a:gd name="connsiteY0" fmla="*/ 0 h 469220"/>
                    <a:gd name="connsiteX1" fmla="*/ 841375 w 841375"/>
                    <a:gd name="connsiteY1" fmla="*/ 4863 h 469220"/>
                    <a:gd name="connsiteX2" fmla="*/ 536575 w 841375"/>
                    <a:gd name="connsiteY2" fmla="*/ 469220 h 469220"/>
                    <a:gd name="connsiteX3" fmla="*/ 0 w 841375"/>
                    <a:gd name="connsiteY3" fmla="*/ 464457 h 469220"/>
                    <a:gd name="connsiteX4" fmla="*/ 0 w 841375"/>
                    <a:gd name="connsiteY4" fmla="*/ 0 h 469220"/>
                    <a:gd name="connsiteX0" fmla="*/ 0 w 847546"/>
                    <a:gd name="connsiteY0" fmla="*/ 0 h 469220"/>
                    <a:gd name="connsiteX1" fmla="*/ 847546 w 847546"/>
                    <a:gd name="connsiteY1" fmla="*/ 53 h 469220"/>
                    <a:gd name="connsiteX2" fmla="*/ 536575 w 847546"/>
                    <a:gd name="connsiteY2" fmla="*/ 469220 h 469220"/>
                    <a:gd name="connsiteX3" fmla="*/ 0 w 847546"/>
                    <a:gd name="connsiteY3" fmla="*/ 464457 h 469220"/>
                    <a:gd name="connsiteX4" fmla="*/ 0 w 847546"/>
                    <a:gd name="connsiteY4" fmla="*/ 0 h 46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7546" h="469220">
                      <a:moveTo>
                        <a:pt x="0" y="0"/>
                      </a:moveTo>
                      <a:lnTo>
                        <a:pt x="847546" y="53"/>
                      </a:lnTo>
                      <a:lnTo>
                        <a:pt x="536575" y="469220"/>
                      </a:lnTo>
                      <a:lnTo>
                        <a:pt x="0" y="464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>
                  <a:outerShdw blurRad="165100" dist="381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="" xmlns:a16="http://schemas.microsoft.com/office/drawing/2014/main" id="{28F0545B-1230-4CBE-82E6-3E175608F417}"/>
                    </a:ext>
                  </a:extLst>
                </p:cNvPr>
                <p:cNvSpPr txBox="1"/>
                <p:nvPr/>
              </p:nvSpPr>
              <p:spPr>
                <a:xfrm>
                  <a:off x="1488077" y="1652395"/>
                  <a:ext cx="263586" cy="49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B413C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4000" b="1" dirty="0">
                    <a:solidFill>
                      <a:srgbClr val="B413CF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52BEA9F-E78E-47F8-A488-A4407A24BB91}"/>
                </a:ext>
              </a:extLst>
            </p:cNvPr>
            <p:cNvSpPr txBox="1"/>
            <p:nvPr/>
          </p:nvSpPr>
          <p:spPr>
            <a:xfrm>
              <a:off x="2108817" y="3116884"/>
              <a:ext cx="6158434" cy="45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২০১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দারিদ্রের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হার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 </a:t>
              </a:r>
              <a:endPara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0213" y="4549533"/>
            <a:ext cx="10723744" cy="1193962"/>
            <a:chOff x="542486" y="4705392"/>
            <a:chExt cx="10723744" cy="1193962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2BF71E5E-7C1E-4543-BA73-4FDF3C73E512}"/>
                </a:ext>
              </a:extLst>
            </p:cNvPr>
            <p:cNvGrpSpPr/>
            <p:nvPr/>
          </p:nvGrpSpPr>
          <p:grpSpPr>
            <a:xfrm>
              <a:off x="542486" y="4705392"/>
              <a:ext cx="10723744" cy="1193962"/>
              <a:chOff x="1380671" y="3680688"/>
              <a:chExt cx="7114149" cy="707886"/>
            </a:xfrm>
          </p:grpSpPr>
          <p:sp>
            <p:nvSpPr>
              <p:cNvPr id="34" name="Rectangle 2">
                <a:extLst>
                  <a:ext uri="{FF2B5EF4-FFF2-40B4-BE49-F238E27FC236}">
                    <a16:creationId xmlns="" xmlns:a16="http://schemas.microsoft.com/office/drawing/2014/main" id="{254B1363-14D3-4156-BE69-19F562F6A63A}"/>
                  </a:ext>
                </a:extLst>
              </p:cNvPr>
              <p:cNvSpPr/>
              <p:nvPr/>
            </p:nvSpPr>
            <p:spPr>
              <a:xfrm>
                <a:off x="1425128" y="3814934"/>
                <a:ext cx="7069692" cy="464457"/>
              </a:xfrm>
              <a:custGeom>
                <a:avLst/>
                <a:gdLst>
                  <a:gd name="connsiteX0" fmla="*/ 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0 w 7126515"/>
                  <a:gd name="connsiteY4" fmla="*/ 0 h 464457"/>
                  <a:gd name="connsiteX0" fmla="*/ 30480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304800 w 7126515"/>
                  <a:gd name="connsiteY4" fmla="*/ 0 h 46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6515" h="464457">
                    <a:moveTo>
                      <a:pt x="304800" y="0"/>
                    </a:moveTo>
                    <a:lnTo>
                      <a:pt x="7126515" y="0"/>
                    </a:lnTo>
                    <a:lnTo>
                      <a:pt x="7126515" y="464457"/>
                    </a:lnTo>
                    <a:lnTo>
                      <a:pt x="0" y="464457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="" xmlns:a16="http://schemas.microsoft.com/office/drawing/2014/main" id="{2217ED0C-6646-4171-B7D4-EB2C5D2CDFBA}"/>
                  </a:ext>
                </a:extLst>
              </p:cNvPr>
              <p:cNvGrpSpPr/>
              <p:nvPr/>
            </p:nvGrpSpPr>
            <p:grpSpPr>
              <a:xfrm>
                <a:off x="1380671" y="3680688"/>
                <a:ext cx="804182" cy="707886"/>
                <a:chOff x="1409699" y="1652395"/>
                <a:chExt cx="804182" cy="707886"/>
              </a:xfrm>
            </p:grpSpPr>
            <p:sp>
              <p:nvSpPr>
                <p:cNvPr id="37" name="Rectangle 3">
                  <a:extLst>
                    <a:ext uri="{FF2B5EF4-FFF2-40B4-BE49-F238E27FC236}">
                      <a16:creationId xmlns="" xmlns:a16="http://schemas.microsoft.com/office/drawing/2014/main" id="{5A25C001-3A34-4BE9-8CCE-92E88DC16D1D}"/>
                    </a:ext>
                  </a:extLst>
                </p:cNvPr>
                <p:cNvSpPr/>
                <p:nvPr/>
              </p:nvSpPr>
              <p:spPr>
                <a:xfrm>
                  <a:off x="1409699" y="1774110"/>
                  <a:ext cx="804182" cy="464457"/>
                </a:xfrm>
                <a:custGeom>
                  <a:avLst/>
                  <a:gdLst>
                    <a:gd name="connsiteX0" fmla="*/ 0 w 889000"/>
                    <a:gd name="connsiteY0" fmla="*/ 0 h 464457"/>
                    <a:gd name="connsiteX1" fmla="*/ 889000 w 889000"/>
                    <a:gd name="connsiteY1" fmla="*/ 0 h 464457"/>
                    <a:gd name="connsiteX2" fmla="*/ 889000 w 889000"/>
                    <a:gd name="connsiteY2" fmla="*/ 464457 h 464457"/>
                    <a:gd name="connsiteX3" fmla="*/ 0 w 889000"/>
                    <a:gd name="connsiteY3" fmla="*/ 464457 h 464457"/>
                    <a:gd name="connsiteX4" fmla="*/ 0 w 889000"/>
                    <a:gd name="connsiteY4" fmla="*/ 0 h 464457"/>
                    <a:gd name="connsiteX0" fmla="*/ 0 w 889000"/>
                    <a:gd name="connsiteY0" fmla="*/ 0 h 469220"/>
                    <a:gd name="connsiteX1" fmla="*/ 889000 w 889000"/>
                    <a:gd name="connsiteY1" fmla="*/ 0 h 469220"/>
                    <a:gd name="connsiteX2" fmla="*/ 536575 w 889000"/>
                    <a:gd name="connsiteY2" fmla="*/ 469220 h 469220"/>
                    <a:gd name="connsiteX3" fmla="*/ 0 w 889000"/>
                    <a:gd name="connsiteY3" fmla="*/ 464457 h 469220"/>
                    <a:gd name="connsiteX4" fmla="*/ 0 w 889000"/>
                    <a:gd name="connsiteY4" fmla="*/ 0 h 469220"/>
                    <a:gd name="connsiteX0" fmla="*/ 0 w 822325"/>
                    <a:gd name="connsiteY0" fmla="*/ 0 h 469220"/>
                    <a:gd name="connsiteX1" fmla="*/ 822325 w 822325"/>
                    <a:gd name="connsiteY1" fmla="*/ 9725 h 469220"/>
                    <a:gd name="connsiteX2" fmla="*/ 536575 w 822325"/>
                    <a:gd name="connsiteY2" fmla="*/ 469220 h 469220"/>
                    <a:gd name="connsiteX3" fmla="*/ 0 w 822325"/>
                    <a:gd name="connsiteY3" fmla="*/ 464457 h 469220"/>
                    <a:gd name="connsiteX4" fmla="*/ 0 w 822325"/>
                    <a:gd name="connsiteY4" fmla="*/ 0 h 469220"/>
                    <a:gd name="connsiteX0" fmla="*/ 0 w 850900"/>
                    <a:gd name="connsiteY0" fmla="*/ 0 h 469220"/>
                    <a:gd name="connsiteX1" fmla="*/ 850900 w 850900"/>
                    <a:gd name="connsiteY1" fmla="*/ 9725 h 469220"/>
                    <a:gd name="connsiteX2" fmla="*/ 536575 w 850900"/>
                    <a:gd name="connsiteY2" fmla="*/ 469220 h 469220"/>
                    <a:gd name="connsiteX3" fmla="*/ 0 w 850900"/>
                    <a:gd name="connsiteY3" fmla="*/ 464457 h 469220"/>
                    <a:gd name="connsiteX4" fmla="*/ 0 w 850900"/>
                    <a:gd name="connsiteY4" fmla="*/ 0 h 469220"/>
                    <a:gd name="connsiteX0" fmla="*/ 0 w 831850"/>
                    <a:gd name="connsiteY0" fmla="*/ 0 h 469220"/>
                    <a:gd name="connsiteX1" fmla="*/ 831850 w 831850"/>
                    <a:gd name="connsiteY1" fmla="*/ 4863 h 469220"/>
                    <a:gd name="connsiteX2" fmla="*/ 536575 w 831850"/>
                    <a:gd name="connsiteY2" fmla="*/ 469220 h 469220"/>
                    <a:gd name="connsiteX3" fmla="*/ 0 w 831850"/>
                    <a:gd name="connsiteY3" fmla="*/ 464457 h 469220"/>
                    <a:gd name="connsiteX4" fmla="*/ 0 w 831850"/>
                    <a:gd name="connsiteY4" fmla="*/ 0 h 469220"/>
                    <a:gd name="connsiteX0" fmla="*/ 0 w 841375"/>
                    <a:gd name="connsiteY0" fmla="*/ 0 h 469220"/>
                    <a:gd name="connsiteX1" fmla="*/ 841375 w 841375"/>
                    <a:gd name="connsiteY1" fmla="*/ 4863 h 469220"/>
                    <a:gd name="connsiteX2" fmla="*/ 536575 w 841375"/>
                    <a:gd name="connsiteY2" fmla="*/ 469220 h 469220"/>
                    <a:gd name="connsiteX3" fmla="*/ 0 w 841375"/>
                    <a:gd name="connsiteY3" fmla="*/ 464457 h 469220"/>
                    <a:gd name="connsiteX4" fmla="*/ 0 w 841375"/>
                    <a:gd name="connsiteY4" fmla="*/ 0 h 469220"/>
                    <a:gd name="connsiteX0" fmla="*/ 0 w 847546"/>
                    <a:gd name="connsiteY0" fmla="*/ 0 h 469220"/>
                    <a:gd name="connsiteX1" fmla="*/ 847546 w 847546"/>
                    <a:gd name="connsiteY1" fmla="*/ 53 h 469220"/>
                    <a:gd name="connsiteX2" fmla="*/ 536575 w 847546"/>
                    <a:gd name="connsiteY2" fmla="*/ 469220 h 469220"/>
                    <a:gd name="connsiteX3" fmla="*/ 0 w 847546"/>
                    <a:gd name="connsiteY3" fmla="*/ 464457 h 469220"/>
                    <a:gd name="connsiteX4" fmla="*/ 0 w 847546"/>
                    <a:gd name="connsiteY4" fmla="*/ 0 h 46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7546" h="469220">
                      <a:moveTo>
                        <a:pt x="0" y="0"/>
                      </a:moveTo>
                      <a:lnTo>
                        <a:pt x="847546" y="53"/>
                      </a:lnTo>
                      <a:lnTo>
                        <a:pt x="536575" y="469220"/>
                      </a:lnTo>
                      <a:lnTo>
                        <a:pt x="0" y="464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>
                  <a:outerShdw blurRad="165100" dist="381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523233F4-70CE-489F-B1AA-C5BA53D6AFC0}"/>
                    </a:ext>
                  </a:extLst>
                </p:cNvPr>
                <p:cNvSpPr txBox="1"/>
                <p:nvPr/>
              </p:nvSpPr>
              <p:spPr>
                <a:xfrm>
                  <a:off x="1488077" y="1652395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B413C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5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5A1C59BF-2B6A-4D00-828F-01BA868ABC07}"/>
                  </a:ext>
                </a:extLst>
              </p:cNvPr>
              <p:cNvSpPr txBox="1"/>
              <p:nvPr/>
            </p:nvSpPr>
            <p:spPr>
              <a:xfrm>
                <a:off x="2184853" y="3911744"/>
                <a:ext cx="6265510" cy="27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1662519" y="5000345"/>
              <a:ext cx="91215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নিরাপত্তায়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পদক্ষেপ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নিয়েছে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  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1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973E8E-DF4B-442E-87AB-5095F67A4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61DF56-DE6A-41E0-9F8A-9DAA1FAF0A9E}"/>
              </a:ext>
            </a:extLst>
          </p:cNvPr>
          <p:cNvSpPr txBox="1"/>
          <p:nvPr/>
        </p:nvSpPr>
        <p:spPr>
          <a:xfrm>
            <a:off x="542334" y="4721282"/>
            <a:ext cx="114187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115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endParaRPr lang="en-US" sz="115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B0A5-044A-40F1-9AD6-52D4FE3E5EEE}" type="datetime1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3D0-BDBC-4CE4-8507-56D115A2B9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53815 -0.00625 L 1.04258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9011-090E-417B-B8AF-C2C50CCF07E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9EA8D3A-7965-4A11-87DF-BC1C4F937FC4}"/>
              </a:ext>
            </a:extLst>
          </p:cNvPr>
          <p:cNvSpPr/>
          <p:nvPr/>
        </p:nvSpPr>
        <p:spPr>
          <a:xfrm>
            <a:off x="2412177" y="3297088"/>
            <a:ext cx="7267537" cy="10005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8168545-E78A-4AF4-8658-C5CD71E124D4}"/>
              </a:ext>
            </a:extLst>
          </p:cNvPr>
          <p:cNvSpPr/>
          <p:nvPr/>
        </p:nvSpPr>
        <p:spPr>
          <a:xfrm>
            <a:off x="218364" y="4832866"/>
            <a:ext cx="11682484" cy="1554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516B24-7B14-433B-A93C-833670B5275F}"/>
              </a:ext>
            </a:extLst>
          </p:cNvPr>
          <p:cNvSpPr txBox="1"/>
          <p:nvPr/>
        </p:nvSpPr>
        <p:spPr>
          <a:xfrm>
            <a:off x="4915957" y="3382521"/>
            <a:ext cx="2794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E5A248-4705-412B-A443-B28ACF8719BD}"/>
              </a:ext>
            </a:extLst>
          </p:cNvPr>
          <p:cNvSpPr txBox="1"/>
          <p:nvPr/>
        </p:nvSpPr>
        <p:spPr>
          <a:xfrm>
            <a:off x="218364" y="4886831"/>
            <a:ext cx="11873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3A44568-1C1A-4B1E-957F-D0D42854C735}"/>
              </a:ext>
            </a:extLst>
          </p:cNvPr>
          <p:cNvGrpSpPr/>
          <p:nvPr/>
        </p:nvGrpSpPr>
        <p:grpSpPr>
          <a:xfrm>
            <a:off x="4541209" y="1525166"/>
            <a:ext cx="3907686" cy="1323439"/>
            <a:chOff x="1289154" y="770840"/>
            <a:chExt cx="5736486" cy="1919708"/>
          </a:xfrm>
        </p:grpSpPr>
        <p:sp>
          <p:nvSpPr>
            <p:cNvPr id="10" name="Parallelogram 9">
              <a:extLst>
                <a:ext uri="{FF2B5EF4-FFF2-40B4-BE49-F238E27FC236}">
                  <a16:creationId xmlns="" xmlns:a16="http://schemas.microsoft.com/office/drawing/2014/main" id="{C34F40AD-62D4-4FAD-ADE9-055CCD9D9DC1}"/>
                </a:ext>
              </a:extLst>
            </p:cNvPr>
            <p:cNvSpPr/>
            <p:nvPr/>
          </p:nvSpPr>
          <p:spPr>
            <a:xfrm>
              <a:off x="1289154" y="770841"/>
              <a:ext cx="3638107" cy="1881076"/>
            </a:xfrm>
            <a:prstGeom prst="parallelogram">
              <a:avLst>
                <a:gd name="adj" fmla="val 10131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="" xmlns:a16="http://schemas.microsoft.com/office/drawing/2014/main" id="{DC299875-F0F1-41F7-A7F6-ED028799EB48}"/>
                </a:ext>
              </a:extLst>
            </p:cNvPr>
            <p:cNvSpPr/>
            <p:nvPr/>
          </p:nvSpPr>
          <p:spPr>
            <a:xfrm flipV="1">
              <a:off x="4857157" y="770840"/>
              <a:ext cx="2168483" cy="1919708"/>
            </a:xfrm>
            <a:prstGeom prst="parallelogram">
              <a:avLst>
                <a:gd name="adj" fmla="val 990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Parallelogram 11">
            <a:extLst>
              <a:ext uri="{FF2B5EF4-FFF2-40B4-BE49-F238E27FC236}">
                <a16:creationId xmlns="" xmlns:a16="http://schemas.microsoft.com/office/drawing/2014/main" id="{279A4A3B-EDAF-4776-AAEE-2F0CF19978E1}"/>
              </a:ext>
            </a:extLst>
          </p:cNvPr>
          <p:cNvSpPr/>
          <p:nvPr/>
        </p:nvSpPr>
        <p:spPr>
          <a:xfrm>
            <a:off x="3483715" y="1016551"/>
            <a:ext cx="2478273" cy="1296806"/>
          </a:xfrm>
          <a:prstGeom prst="parallelogram">
            <a:avLst>
              <a:gd name="adj" fmla="val 10131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="" xmlns:a16="http://schemas.microsoft.com/office/drawing/2014/main" id="{E97019C4-863B-4205-B357-2C4120AF3231}"/>
              </a:ext>
            </a:extLst>
          </p:cNvPr>
          <p:cNvSpPr/>
          <p:nvPr/>
        </p:nvSpPr>
        <p:spPr>
          <a:xfrm flipV="1">
            <a:off x="5914234" y="1016550"/>
            <a:ext cx="852327" cy="690330"/>
          </a:xfrm>
          <a:prstGeom prst="parallelogram">
            <a:avLst>
              <a:gd name="adj" fmla="val 9900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0">
            <a:extLst>
              <a:ext uri="{FF2B5EF4-FFF2-40B4-BE49-F238E27FC236}">
                <a16:creationId xmlns="" xmlns:a16="http://schemas.microsoft.com/office/drawing/2014/main" id="{A7C1A61E-D473-4370-B860-87877766BAD0}"/>
              </a:ext>
            </a:extLst>
          </p:cNvPr>
          <p:cNvSpPr/>
          <p:nvPr/>
        </p:nvSpPr>
        <p:spPr>
          <a:xfrm>
            <a:off x="6696383" y="2029084"/>
            <a:ext cx="250014" cy="252558"/>
          </a:xfrm>
          <a:prstGeom prst="roundRect">
            <a:avLst>
              <a:gd name="adj" fmla="val 195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7">
            <a:extLst>
              <a:ext uri="{FF2B5EF4-FFF2-40B4-BE49-F238E27FC236}">
                <a16:creationId xmlns="" xmlns:a16="http://schemas.microsoft.com/office/drawing/2014/main" id="{91A81772-D292-43EC-BCD1-932189BFC7AC}"/>
              </a:ext>
            </a:extLst>
          </p:cNvPr>
          <p:cNvSpPr/>
          <p:nvPr/>
        </p:nvSpPr>
        <p:spPr>
          <a:xfrm>
            <a:off x="7011211" y="2029084"/>
            <a:ext cx="250014" cy="252558"/>
          </a:xfrm>
          <a:prstGeom prst="roundRect">
            <a:avLst>
              <a:gd name="adj" fmla="val 195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8">
            <a:extLst>
              <a:ext uri="{FF2B5EF4-FFF2-40B4-BE49-F238E27FC236}">
                <a16:creationId xmlns="" xmlns:a16="http://schemas.microsoft.com/office/drawing/2014/main" id="{011CAA33-0E5D-4269-95CE-D9E23C4D2324}"/>
              </a:ext>
            </a:extLst>
          </p:cNvPr>
          <p:cNvSpPr/>
          <p:nvPr/>
        </p:nvSpPr>
        <p:spPr>
          <a:xfrm>
            <a:off x="6696383" y="2311401"/>
            <a:ext cx="250014" cy="252558"/>
          </a:xfrm>
          <a:prstGeom prst="roundRect">
            <a:avLst>
              <a:gd name="adj" fmla="val 195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9">
            <a:extLst>
              <a:ext uri="{FF2B5EF4-FFF2-40B4-BE49-F238E27FC236}">
                <a16:creationId xmlns="" xmlns:a16="http://schemas.microsoft.com/office/drawing/2014/main" id="{E4CABEA0-B044-49E7-92A4-618D9C0DD42A}"/>
              </a:ext>
            </a:extLst>
          </p:cNvPr>
          <p:cNvSpPr/>
          <p:nvPr/>
        </p:nvSpPr>
        <p:spPr>
          <a:xfrm>
            <a:off x="7011211" y="2311401"/>
            <a:ext cx="250014" cy="252558"/>
          </a:xfrm>
          <a:prstGeom prst="roundRect">
            <a:avLst>
              <a:gd name="adj" fmla="val 195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5D0D5B-5F76-40AA-BB82-AAFE0EFE2055}"/>
              </a:ext>
            </a:extLst>
          </p:cNvPr>
          <p:cNvSpPr txBox="1"/>
          <p:nvPr/>
        </p:nvSpPr>
        <p:spPr>
          <a:xfrm>
            <a:off x="307904" y="1128456"/>
            <a:ext cx="113066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Frame 4"/>
          <p:cNvSpPr/>
          <p:nvPr/>
        </p:nvSpPr>
        <p:spPr>
          <a:xfrm>
            <a:off x="-134781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="" xmlns:a16="http://schemas.microsoft.com/office/drawing/2014/main" id="{1B2AE608-F635-495F-9EEB-A1C05981EC84}"/>
              </a:ext>
            </a:extLst>
          </p:cNvPr>
          <p:cNvSpPr/>
          <p:nvPr/>
        </p:nvSpPr>
        <p:spPr>
          <a:xfrm>
            <a:off x="1160621" y="4551680"/>
            <a:ext cx="8288179" cy="1558938"/>
          </a:xfrm>
          <a:prstGeom prst="cube">
            <a:avLst>
              <a:gd name="adj" fmla="val 16798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88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170" y="1738942"/>
            <a:ext cx="5670487" cy="4052706"/>
          </a:xfrm>
        </p:spPr>
        <p:txBody>
          <a:bodyPr>
            <a:normAutofit fontScale="90000"/>
          </a:bodyPr>
          <a:lstStyle/>
          <a:p>
            <a:r>
              <a:rPr lang="en-US" sz="5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5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3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3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3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5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53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300" b="1" dirty="0">
                <a:latin typeface="NikoshBAN" pitchFamily="2" charset="0"/>
                <a:cs typeface="NikoshBAN" pitchFamily="2" charset="0"/>
              </a:rPr>
            </a:b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53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300" b="1" dirty="0">
                <a:latin typeface="NikoshBAN" pitchFamily="2" charset="0"/>
                <a:cs typeface="NikoshBAN" pitchFamily="2" charset="0"/>
              </a:rPr>
            </a:br>
            <a:r>
              <a:rPr lang="bn-BD" sz="53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3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3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300" b="1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5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সূচক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30DDDA47-C000-4061-AEF0-CE24751F38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7984" y="3765295"/>
            <a:ext cx="4633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রেহানা</a:t>
            </a:r>
            <a:r>
              <a:rPr lang="en-US" sz="44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endParaRPr lang="en-US" sz="44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i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i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i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i="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600" b="1" i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sz="3600" b="1" i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b="1" i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  </a:t>
            </a:r>
            <a:r>
              <a:rPr lang="bn-BD" sz="3600" b="1" i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বরিশাল </a:t>
            </a:r>
            <a:endParaRPr lang="bn-IN" sz="3600" b="1" i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" b="490"/>
          <a:stretch>
            <a:fillRect/>
          </a:stretch>
        </p:blipFill>
        <p:spPr>
          <a:xfrm>
            <a:off x="2388015" y="1189700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368123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B0F7CA-7308-4A40-99D1-85C44A86F9B2}"/>
              </a:ext>
            </a:extLst>
          </p:cNvPr>
          <p:cNvSpPr txBox="1"/>
          <p:nvPr/>
        </p:nvSpPr>
        <p:spPr>
          <a:xfrm>
            <a:off x="2858124" y="186518"/>
            <a:ext cx="647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angladesh moves up in HDI | The Daily Star">
            <a:extLst>
              <a:ext uri="{FF2B5EF4-FFF2-40B4-BE49-F238E27FC236}">
                <a16:creationId xmlns="" xmlns:a16="http://schemas.microsoft.com/office/drawing/2014/main" id="{753E0F15-33D1-4A8F-A273-52CE2314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5" y="1017516"/>
            <a:ext cx="10404387" cy="4619404"/>
          </a:xfrm>
          <a:prstGeom prst="rect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C57852-D077-4C70-A4A3-861E3FCCAA64}"/>
              </a:ext>
            </a:extLst>
          </p:cNvPr>
          <p:cNvSpPr txBox="1"/>
          <p:nvPr/>
        </p:nvSpPr>
        <p:spPr>
          <a:xfrm>
            <a:off x="3102551" y="5883275"/>
            <a:ext cx="302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কর্ম ক্ষেত্র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15C4-B25A-439C-A595-31C3CB6988B0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9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B0F7CA-7308-4A40-99D1-85C44A86F9B2}"/>
              </a:ext>
            </a:extLst>
          </p:cNvPr>
          <p:cNvSpPr txBox="1"/>
          <p:nvPr/>
        </p:nvSpPr>
        <p:spPr>
          <a:xfrm>
            <a:off x="2858124" y="186518"/>
            <a:ext cx="647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15C4-B25A-439C-A595-31C3CB6988B0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6AE6991B-D32E-4871-8585-1D5CE349E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321" y="1169965"/>
            <a:ext cx="7351567" cy="4300667"/>
          </a:xfrm>
          <a:prstGeom prst="rect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262EB74-064D-4F82-AD09-E688B2D59862}"/>
              </a:ext>
            </a:extLst>
          </p:cNvPr>
          <p:cNvSpPr txBox="1"/>
          <p:nvPr/>
        </p:nvSpPr>
        <p:spPr>
          <a:xfrm>
            <a:off x="3344181" y="5883275"/>
            <a:ext cx="570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2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A41B-94AD-47C4-94F8-7C991E9BB4DE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385615-8D75-44E8-8636-59CEB1F79C1C}"/>
              </a:ext>
            </a:extLst>
          </p:cNvPr>
          <p:cNvSpPr txBox="1"/>
          <p:nvPr/>
        </p:nvSpPr>
        <p:spPr>
          <a:xfrm>
            <a:off x="2858124" y="186518"/>
            <a:ext cx="647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576" y="945503"/>
            <a:ext cx="10954423" cy="5302897"/>
            <a:chOff x="475576" y="945503"/>
            <a:chExt cx="10954423" cy="5302897"/>
          </a:xfrm>
        </p:grpSpPr>
        <p:pic>
          <p:nvPicPr>
            <p:cNvPr id="6" name="Picture 2" descr="সবচেয়ে বেশি এগোবে বাংলাদেশের ...">
              <a:extLst>
                <a:ext uri="{FF2B5EF4-FFF2-40B4-BE49-F238E27FC236}">
                  <a16:creationId xmlns="" xmlns:a16="http://schemas.microsoft.com/office/drawing/2014/main" id="{9F4A14A3-C390-4114-8724-6E16EC348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76" y="945503"/>
              <a:ext cx="10954423" cy="53028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4435FC9-1289-4D2A-BE53-1F13BC83BAF1}"/>
                </a:ext>
              </a:extLst>
            </p:cNvPr>
            <p:cNvSpPr txBox="1"/>
            <p:nvPr/>
          </p:nvSpPr>
          <p:spPr>
            <a:xfrm>
              <a:off x="1485900" y="1223744"/>
              <a:ext cx="9169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মানব উন্নয়ন সূচক </a:t>
              </a:r>
              <a:endParaRPr lang="en-US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9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7B67-3E7C-4E4A-B807-06449A788495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DFD1BA-7BC5-4F1B-8785-BD14564D9BC2}"/>
              </a:ext>
            </a:extLst>
          </p:cNvPr>
          <p:cNvSpPr txBox="1"/>
          <p:nvPr/>
        </p:nvSpPr>
        <p:spPr>
          <a:xfrm>
            <a:off x="520700" y="2836287"/>
            <a:ext cx="11010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উন্নয়ন সূচক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উন্নয়ন সূচকের বাংলাদেশের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4250217" y="203200"/>
            <a:ext cx="5067300" cy="10160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700" y="1409700"/>
            <a:ext cx="1103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5170-784E-48CC-9BF8-51718E107D38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CE5179-3DE6-47F0-92BE-832067C15630}"/>
              </a:ext>
            </a:extLst>
          </p:cNvPr>
          <p:cNvSpPr txBox="1"/>
          <p:nvPr/>
        </p:nvSpPr>
        <p:spPr>
          <a:xfrm>
            <a:off x="1925504" y="2782670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GDP: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2668CA-FCE9-4D88-A8F5-62F2CFE60609}"/>
              </a:ext>
            </a:extLst>
          </p:cNvPr>
          <p:cNvSpPr txBox="1"/>
          <p:nvPr/>
        </p:nvSpPr>
        <p:spPr>
          <a:xfrm>
            <a:off x="1925504" y="1330284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GNP: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C1746D-0D3B-47EB-BBA6-1CAF0F1B79C8}"/>
              </a:ext>
            </a:extLst>
          </p:cNvPr>
          <p:cNvSpPr txBox="1"/>
          <p:nvPr/>
        </p:nvSpPr>
        <p:spPr>
          <a:xfrm>
            <a:off x="520700" y="4345141"/>
            <a:ext cx="1102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মাথাপিছু আয়ঃ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মাথাপিছু 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পাও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8DB6BC-0AAB-4CD1-9DE4-0EB7A123AC6E}"/>
              </a:ext>
            </a:extLst>
          </p:cNvPr>
          <p:cNvSpPr txBox="1"/>
          <p:nvPr/>
        </p:nvSpPr>
        <p:spPr>
          <a:xfrm>
            <a:off x="618565" y="3429001"/>
            <a:ext cx="1136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72C42F-ED89-48D3-944F-1C3CCBB69FD7}"/>
              </a:ext>
            </a:extLst>
          </p:cNvPr>
          <p:cNvSpPr txBox="1"/>
          <p:nvPr/>
        </p:nvSpPr>
        <p:spPr>
          <a:xfrm>
            <a:off x="1266588" y="2076101"/>
            <a:ext cx="10067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দেশজ উৎপাদন + বৈদেশিক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95CE17-DD60-4B96-830C-9478D25614C1}"/>
              </a:ext>
            </a:extLst>
          </p:cNvPr>
          <p:cNvSpPr/>
          <p:nvPr/>
        </p:nvSpPr>
        <p:spPr>
          <a:xfrm>
            <a:off x="3832186" y="1339456"/>
            <a:ext cx="5495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Gross National Product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8237E31-2E92-4C9E-8538-990D06E6ECB1}"/>
              </a:ext>
            </a:extLst>
          </p:cNvPr>
          <p:cNvSpPr/>
          <p:nvPr/>
        </p:nvSpPr>
        <p:spPr>
          <a:xfrm>
            <a:off x="3841803" y="2790299"/>
            <a:ext cx="5752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Arial Rounded MT Bold" panose="020F0704030504030204" pitchFamily="34" charset="0"/>
              </a:rPr>
              <a:t>G</a:t>
            </a:r>
            <a:r>
              <a:rPr lang="en-US" sz="3600" dirty="0">
                <a:latin typeface="Arial Rounded MT Bold" panose="020F0704030504030204" pitchFamily="34" charset="0"/>
              </a:rPr>
              <a:t>ross Domestic Product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48498BE-46F9-4962-9792-CACC4156F91B}"/>
              </a:ext>
            </a:extLst>
          </p:cNvPr>
          <p:cNvSpPr txBox="1"/>
          <p:nvPr/>
        </p:nvSpPr>
        <p:spPr>
          <a:xfrm>
            <a:off x="2597323" y="53670"/>
            <a:ext cx="7455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6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A70E-6DDB-4BED-B378-2879F794CCA7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brehana286@gmail.com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224B78-C381-4666-93C1-1034D517803D}"/>
              </a:ext>
            </a:extLst>
          </p:cNvPr>
          <p:cNvSpPr/>
          <p:nvPr/>
        </p:nvSpPr>
        <p:spPr>
          <a:xfrm>
            <a:off x="2464920" y="94184"/>
            <a:ext cx="6957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উন্ন</a:t>
            </a:r>
            <a:r>
              <a:rPr lang="bn-BD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সূচক</a:t>
            </a:r>
            <a:r>
              <a:rPr lang="bn-BD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নির্ধারকসমূহ </a:t>
            </a:r>
            <a:endParaRPr lang="bn-IN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08D772-81F1-4DF9-B34C-F189B6796470}"/>
              </a:ext>
            </a:extLst>
          </p:cNvPr>
          <p:cNvSpPr txBox="1"/>
          <p:nvPr/>
        </p:nvSpPr>
        <p:spPr>
          <a:xfrm>
            <a:off x="812800" y="2228671"/>
            <a:ext cx="4806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গড় আয়ু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অসমতা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প্রসবকালীন মৃত্যুর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বেকারত্বের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 শ্রমের হার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539D96D-D9BD-4975-B9A0-6281F7E0DCEE}"/>
              </a:ext>
            </a:extLst>
          </p:cNvPr>
          <p:cNvSpPr/>
          <p:nvPr/>
        </p:nvSpPr>
        <p:spPr>
          <a:xfrm>
            <a:off x="6615779" y="2172006"/>
            <a:ext cx="51317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বাল্য বিবাহের হার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বাল্য মাতৃত্বের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আয়ের বৈষম্যের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স্বাক্ষরতার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বান্ধব টেকসই উন্নয়ন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F2F119-33F1-477F-B882-E62E138A22F7}"/>
              </a:ext>
            </a:extLst>
          </p:cNvPr>
          <p:cNvSpPr/>
          <p:nvPr/>
        </p:nvSpPr>
        <p:spPr>
          <a:xfrm>
            <a:off x="685800" y="5173157"/>
            <a:ext cx="6705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কর্মহীন ও সামাজিক ভাবে অসহায় হত- দরিদ্রের হার</a:t>
            </a:r>
          </a:p>
        </p:txBody>
      </p:sp>
    </p:spTree>
    <p:extLst>
      <p:ext uri="{BB962C8B-B14F-4D97-AF65-F5344CB8AC3E}">
        <p14:creationId xmlns:p14="http://schemas.microsoft.com/office/powerpoint/2010/main" val="1824573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1543</TotalTime>
  <Words>641</Words>
  <Application>Microsoft Office PowerPoint</Application>
  <PresentationFormat>Widescreen</PresentationFormat>
  <Paragraphs>181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Rounded MT Bold</vt:lpstr>
      <vt:lpstr>Calibri</vt:lpstr>
      <vt:lpstr>NikoshBAN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অষ্টম শ্রেণি বাংলাদেশ ও বিশ্বপরিচয় অধ্যায় : ষষ্ঠ  (বাংলাদেশের অর্থনীতি) পাঠ     : 4  মানব উন্নয়ন সূচক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শিক্ষার গুণগত মান বৃদ্ধির লক্ষ্যে সরকারের গৃহিত পদক্ষেপ কী কী?</vt:lpstr>
      <vt:lpstr>স্বাস্থ্য, পুষ্টিও জনসংখ্যা খাতে সরকারের গৃহিত পদক্ষেপ : </vt:lpstr>
      <vt:lpstr>খানাভিত্তিক আয় ও ব্যয় জরিপ অনুযায়ী দারিদ্র্যের হার:</vt:lpstr>
      <vt:lpstr>সরকারের গৃহিত পদক্ষেপ সামাজিক নিরাপত্তা বেস্টনী 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Ark Computer</dc:creator>
  <cp:lastModifiedBy>Ark Computer</cp:lastModifiedBy>
  <cp:revision>30</cp:revision>
  <dcterms:created xsi:type="dcterms:W3CDTF">2020-09-26T17:39:40Z</dcterms:created>
  <dcterms:modified xsi:type="dcterms:W3CDTF">2020-10-01T16:25:00Z</dcterms:modified>
</cp:coreProperties>
</file>