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3" d="100"/>
          <a:sy n="73" d="100"/>
        </p:scale>
        <p:origin x="210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C9E45-590F-48C9-98EF-3486AD882F24}" type="doc">
      <dgm:prSet loTypeId="urn:microsoft.com/office/officeart/2005/8/layout/radial5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5E63F2-2D10-4913-915F-6633A85272D5}">
      <dgm:prSet phldrT="[Text]" custT="1"/>
      <dgm:spPr/>
      <dgm:t>
        <a:bodyPr/>
        <a:lstStyle/>
        <a:p>
          <a:r>
            <a:rPr lang="en-US" sz="36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71A9AF-FAF3-4E38-A3E6-35856D6424F1}" type="par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DEA950BB-A4E0-4099-81F8-712513DE2F74}" type="sib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BCF3A64A-3E14-4A6A-8CB7-485F1CBFF39B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কর্তৃ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B86644-4A87-4867-B477-C3B92377A500}" type="parTrans" cxnId="{747839BA-898B-42E5-9674-12B974FC9A6A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04AE46B-11B2-4B20-9D64-06648C503537}" type="sibTrans" cxnId="{747839BA-898B-42E5-9674-12B974FC9A6A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7EA2B9A-D4AF-48A4-8BE3-3675B14E3D08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1AAE97-24D6-499C-8022-F34642352344}" type="parTrans" cxnId="{B8209167-71AA-4122-AD24-791683522412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34B2511E-FB0D-47A4-A045-77C37A5AF6EA}" type="sibTrans" cxnId="{B8209167-71AA-4122-AD24-79168352241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1A5AFA2-A5E9-4CFE-8EC7-BD4F3072A438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অপাদান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2C8372-7A3B-41E7-8FEE-5FBC4178AEE4}" type="parTrans" cxnId="{9CB1E52C-40DA-4E84-B570-C54D6C8AE0FC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CDD3A71-7B76-42C2-AD68-A68F77859A03}" type="sibTrans" cxnId="{9CB1E52C-40DA-4E84-B570-C54D6C8AE0FC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48A7BBF-C881-4999-98D5-C06DE4865BB6}">
      <dgm:prSet phldrT="[Text]"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অধিকরণ</a:t>
          </a:r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1FE47E-AF3B-4FC7-8638-298363CB3BAF}" type="parTrans" cxnId="{9A651F84-94D7-4ECE-95DD-EA63986F0ED6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5463ECE-2D94-447C-8EBE-17042CAB1469}" type="sibTrans" cxnId="{9A651F84-94D7-4ECE-95DD-EA63986F0ED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24E9A1F-FB99-4C06-951D-ECC8646128C5}">
      <dgm:prSet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সম্প্রদান </a:t>
          </a:r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0E0C9A-E204-42D6-B409-16658A77F8B5}" type="parTrans" cxnId="{C8EADDA5-09C8-461D-93A8-6D4C951A9736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1266D871-711F-49A6-B5EE-9B97DCE8EA95}" type="sibTrans" cxnId="{C8EADDA5-09C8-461D-93A8-6D4C951A973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FC1CBD20-8E32-43A1-8E33-8D7BA69807CA}">
      <dgm:prSet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করণ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2D2AD-04BB-4F23-8DEC-3099D1E53A5D}" type="parTrans" cxnId="{80731C3A-D6BA-4B48-B5BE-807FB624E645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5525F87-1190-49B5-BA6B-ED4ABCD96F4B}" type="sibTrans" cxnId="{80731C3A-D6BA-4B48-B5BE-807FB624E64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4FD31988-6C00-4F34-8379-E05127FA1224}" type="pres">
      <dgm:prSet presAssocID="{84DC9E45-590F-48C9-98EF-3486AD882F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75DB5-FE1A-413A-B496-158336BF7C64}" type="pres">
      <dgm:prSet presAssocID="{235E63F2-2D10-4913-915F-6633A85272D5}" presName="centerShape" presStyleLbl="node0" presStyleIdx="0" presStyleCnt="1" custLinFactNeighborY="1101"/>
      <dgm:spPr/>
      <dgm:t>
        <a:bodyPr/>
        <a:lstStyle/>
        <a:p>
          <a:endParaRPr lang="en-US"/>
        </a:p>
      </dgm:t>
    </dgm:pt>
    <dgm:pt modelId="{720FC3B7-1770-46D2-AC08-5548E0CD175F}" type="pres">
      <dgm:prSet presAssocID="{87B86644-4A87-4867-B477-C3B92377A50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8A032D4-C400-4866-9F67-7AEF0B4B7A1A}" type="pres">
      <dgm:prSet presAssocID="{87B86644-4A87-4867-B477-C3B92377A50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D0F5315-4C47-4B58-9406-173FEC986A02}" type="pres">
      <dgm:prSet presAssocID="{BCF3A64A-3E14-4A6A-8CB7-485F1CBFF39B}" presName="node" presStyleLbl="node1" presStyleIdx="0" presStyleCnt="6" custRadScaleRad="9780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B645C69-C33E-4F10-8B1B-7489C14A5D0A}" type="pres">
      <dgm:prSet presAssocID="{E11AAE97-24D6-499C-8022-F34642352344}" presName="parTrans" presStyleLbl="sibTrans2D1" presStyleIdx="1" presStyleCnt="6"/>
      <dgm:spPr/>
      <dgm:t>
        <a:bodyPr/>
        <a:lstStyle/>
        <a:p>
          <a:endParaRPr lang="en-US"/>
        </a:p>
      </dgm:t>
    </dgm:pt>
    <dgm:pt modelId="{06058D0E-F2DB-4094-8599-59BC6EEDB0CD}" type="pres">
      <dgm:prSet presAssocID="{E11AAE97-24D6-499C-8022-F3464235234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6340ED3-7E96-407C-A495-EBF327189E0C}" type="pres">
      <dgm:prSet presAssocID="{E7EA2B9A-D4AF-48A4-8BE3-3675B14E3D08}" presName="node" presStyleLbl="node1" presStyleIdx="1" presStyleCnt="6" custRadScaleRad="98918" custRadScaleInc="36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BE50BA0-8C1A-4F8B-BF50-348A608D45CE}" type="pres">
      <dgm:prSet presAssocID="{22B2D2AD-04BB-4F23-8DEC-3099D1E53A5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A58FEC3E-4DBD-416C-B5C8-866594E1C575}" type="pres">
      <dgm:prSet presAssocID="{22B2D2AD-04BB-4F23-8DEC-3099D1E53A5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50D0C2F-A9AF-4DC3-A587-687902CC177F}" type="pres">
      <dgm:prSet presAssocID="{FC1CBD20-8E32-43A1-8E33-8D7BA69807CA}" presName="node" presStyleLbl="node1" presStyleIdx="2" presStyleCnt="6" custRadScaleRad="101119" custRadScaleInc="35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979CB3D-B94B-441A-AFAE-4972D766E5C9}" type="pres">
      <dgm:prSet presAssocID="{460E0C9A-E204-42D6-B409-16658A77F8B5}" presName="parTrans" presStyleLbl="sibTrans2D1" presStyleIdx="3" presStyleCnt="6"/>
      <dgm:spPr/>
      <dgm:t>
        <a:bodyPr/>
        <a:lstStyle/>
        <a:p>
          <a:endParaRPr lang="en-US"/>
        </a:p>
      </dgm:t>
    </dgm:pt>
    <dgm:pt modelId="{70020B74-7E82-43DA-8E6E-20F918ADB06D}" type="pres">
      <dgm:prSet presAssocID="{460E0C9A-E204-42D6-B409-16658A77F8B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2A696B2-4956-4448-BC80-57A12BFD66B9}" type="pres">
      <dgm:prSet presAssocID="{624E9A1F-FB99-4C06-951D-ECC8646128C5}" presName="node" presStyleLbl="node1" presStyleIdx="3" presStyleCnt="6" custRadScaleRad="1008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6D76AB9-4C25-42D9-A72D-7531B26AB396}" type="pres">
      <dgm:prSet presAssocID="{582C8372-7A3B-41E7-8FEE-5FBC4178AEE4}" presName="parTrans" presStyleLbl="sibTrans2D1" presStyleIdx="4" presStyleCnt="6"/>
      <dgm:spPr/>
      <dgm:t>
        <a:bodyPr/>
        <a:lstStyle/>
        <a:p>
          <a:endParaRPr lang="en-US"/>
        </a:p>
      </dgm:t>
    </dgm:pt>
    <dgm:pt modelId="{7B21F9D5-0B30-4933-838B-A1F846385C1E}" type="pres">
      <dgm:prSet presAssocID="{582C8372-7A3B-41E7-8FEE-5FBC4178AEE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E08C248-6333-440E-B88D-10BB2F71D6C1}" type="pres">
      <dgm:prSet presAssocID="{61A5AFA2-A5E9-4CFE-8EC7-BD4F3072A438}" presName="node" presStyleLbl="node1" presStyleIdx="4" presStyleCnt="6" custRadScaleRad="101119" custRadScaleInc="-35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35B9F8D-EF03-4AFB-9BC5-E03DD5FB968C}" type="pres">
      <dgm:prSet presAssocID="{A21FE47E-AF3B-4FC7-8638-298363CB3BAF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A52BEC0-61FA-4259-A17E-F5AB0BCB3092}" type="pres">
      <dgm:prSet presAssocID="{A21FE47E-AF3B-4FC7-8638-298363CB3BA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DA5CB18-5C26-47F1-A952-D5991591EEBE}" type="pres">
      <dgm:prSet presAssocID="{E48A7BBF-C881-4999-98D5-C06DE4865BB6}" presName="node" presStyleLbl="node1" presStyleIdx="5" presStyleCnt="6" custRadScaleRad="98918" custRadScaleInc="-36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3BBCB906-5ED7-45AF-A51E-3EC29097D530}" type="presOf" srcId="{E48A7BBF-C881-4999-98D5-C06DE4865BB6}" destId="{6DA5CB18-5C26-47F1-A952-D5991591EEBE}" srcOrd="0" destOrd="0" presId="urn:microsoft.com/office/officeart/2005/8/layout/radial5"/>
    <dgm:cxn modelId="{D1BE0495-4357-45F4-80CD-13EE2FA295F5}" type="presOf" srcId="{624E9A1F-FB99-4C06-951D-ECC8646128C5}" destId="{82A696B2-4956-4448-BC80-57A12BFD66B9}" srcOrd="0" destOrd="0" presId="urn:microsoft.com/office/officeart/2005/8/layout/radial5"/>
    <dgm:cxn modelId="{C8EADDA5-09C8-461D-93A8-6D4C951A9736}" srcId="{235E63F2-2D10-4913-915F-6633A85272D5}" destId="{624E9A1F-FB99-4C06-951D-ECC8646128C5}" srcOrd="3" destOrd="0" parTransId="{460E0C9A-E204-42D6-B409-16658A77F8B5}" sibTransId="{1266D871-711F-49A6-B5EE-9B97DCE8EA95}"/>
    <dgm:cxn modelId="{8B9607E9-252E-4525-9A2C-A193C0EDF76A}" type="presOf" srcId="{235E63F2-2D10-4913-915F-6633A85272D5}" destId="{CD775DB5-FE1A-413A-B496-158336BF7C64}" srcOrd="0" destOrd="0" presId="urn:microsoft.com/office/officeart/2005/8/layout/radial5"/>
    <dgm:cxn modelId="{31457814-E0E2-449D-BBE6-7D2A837B1765}" type="presOf" srcId="{E11AAE97-24D6-499C-8022-F34642352344}" destId="{06058D0E-F2DB-4094-8599-59BC6EEDB0CD}" srcOrd="1" destOrd="0" presId="urn:microsoft.com/office/officeart/2005/8/layout/radial5"/>
    <dgm:cxn modelId="{F6130AF4-24CF-4BA2-825D-7B40D0ACDD0A}" type="presOf" srcId="{87B86644-4A87-4867-B477-C3B92377A500}" destId="{88A032D4-C400-4866-9F67-7AEF0B4B7A1A}" srcOrd="1" destOrd="0" presId="urn:microsoft.com/office/officeart/2005/8/layout/radial5"/>
    <dgm:cxn modelId="{8282EDE5-E9F6-480F-A41C-B1D95CCC5121}" type="presOf" srcId="{E7EA2B9A-D4AF-48A4-8BE3-3675B14E3D08}" destId="{E6340ED3-7E96-407C-A495-EBF327189E0C}" srcOrd="0" destOrd="0" presId="urn:microsoft.com/office/officeart/2005/8/layout/radial5"/>
    <dgm:cxn modelId="{747839BA-898B-42E5-9674-12B974FC9A6A}" srcId="{235E63F2-2D10-4913-915F-6633A85272D5}" destId="{BCF3A64A-3E14-4A6A-8CB7-485F1CBFF39B}" srcOrd="0" destOrd="0" parTransId="{87B86644-4A87-4867-B477-C3B92377A500}" sibTransId="{204AE46B-11B2-4B20-9D64-06648C503537}"/>
    <dgm:cxn modelId="{A0AC61C4-EFE0-4D5D-8405-6396C035D990}" type="presOf" srcId="{84DC9E45-590F-48C9-98EF-3486AD882F24}" destId="{4FD31988-6C00-4F34-8379-E05127FA1224}" srcOrd="0" destOrd="0" presId="urn:microsoft.com/office/officeart/2005/8/layout/radial5"/>
    <dgm:cxn modelId="{7C095BFA-1328-440D-BA4D-128FFEDC5938}" type="presOf" srcId="{582C8372-7A3B-41E7-8FEE-5FBC4178AEE4}" destId="{F6D76AB9-4C25-42D9-A72D-7531B26AB396}" srcOrd="0" destOrd="0" presId="urn:microsoft.com/office/officeart/2005/8/layout/radial5"/>
    <dgm:cxn modelId="{381050AC-66AD-4847-8D1C-F204C8CDECA3}" type="presOf" srcId="{61A5AFA2-A5E9-4CFE-8EC7-BD4F3072A438}" destId="{9E08C248-6333-440E-B88D-10BB2F71D6C1}" srcOrd="0" destOrd="0" presId="urn:microsoft.com/office/officeart/2005/8/layout/radial5"/>
    <dgm:cxn modelId="{450E7BC6-BF0C-4F44-8954-96BBE7EC096A}" type="presOf" srcId="{E11AAE97-24D6-499C-8022-F34642352344}" destId="{7B645C69-C33E-4F10-8B1B-7489C14A5D0A}" srcOrd="0" destOrd="0" presId="urn:microsoft.com/office/officeart/2005/8/layout/radial5"/>
    <dgm:cxn modelId="{9A651F84-94D7-4ECE-95DD-EA63986F0ED6}" srcId="{235E63F2-2D10-4913-915F-6633A85272D5}" destId="{E48A7BBF-C881-4999-98D5-C06DE4865BB6}" srcOrd="5" destOrd="0" parTransId="{A21FE47E-AF3B-4FC7-8638-298363CB3BAF}" sibTransId="{25463ECE-2D94-447C-8EBE-17042CAB1469}"/>
    <dgm:cxn modelId="{B8209167-71AA-4122-AD24-791683522412}" srcId="{235E63F2-2D10-4913-915F-6633A85272D5}" destId="{E7EA2B9A-D4AF-48A4-8BE3-3675B14E3D08}" srcOrd="1" destOrd="0" parTransId="{E11AAE97-24D6-499C-8022-F34642352344}" sibTransId="{34B2511E-FB0D-47A4-A045-77C37A5AF6EA}"/>
    <dgm:cxn modelId="{E77775FF-EE5C-4E89-AA2F-D2A189827FFE}" type="presOf" srcId="{87B86644-4A87-4867-B477-C3B92377A500}" destId="{720FC3B7-1770-46D2-AC08-5548E0CD175F}" srcOrd="0" destOrd="0" presId="urn:microsoft.com/office/officeart/2005/8/layout/radial5"/>
    <dgm:cxn modelId="{A4116A94-AB53-4CA9-B51E-470FF90D8229}" type="presOf" srcId="{22B2D2AD-04BB-4F23-8DEC-3099D1E53A5D}" destId="{8BE50BA0-8C1A-4F8B-BF50-348A608D45CE}" srcOrd="0" destOrd="0" presId="urn:microsoft.com/office/officeart/2005/8/layout/radial5"/>
    <dgm:cxn modelId="{DDA19621-171C-451F-8CA3-212538E49D9D}" type="presOf" srcId="{FC1CBD20-8E32-43A1-8E33-8D7BA69807CA}" destId="{D50D0C2F-A9AF-4DC3-A587-687902CC177F}" srcOrd="0" destOrd="0" presId="urn:microsoft.com/office/officeart/2005/8/layout/radial5"/>
    <dgm:cxn modelId="{5EF89FEC-974E-4D81-8099-E88D9F31A91F}" type="presOf" srcId="{582C8372-7A3B-41E7-8FEE-5FBC4178AEE4}" destId="{7B21F9D5-0B30-4933-838B-A1F846385C1E}" srcOrd="1" destOrd="0" presId="urn:microsoft.com/office/officeart/2005/8/layout/radial5"/>
    <dgm:cxn modelId="{4279C801-D620-4E93-86C4-6C7C726A53AB}" srcId="{84DC9E45-590F-48C9-98EF-3486AD882F24}" destId="{235E63F2-2D10-4913-915F-6633A85272D5}" srcOrd="0" destOrd="0" parTransId="{1A71A9AF-FAF3-4E38-A3E6-35856D6424F1}" sibTransId="{DEA950BB-A4E0-4099-81F8-712513DE2F74}"/>
    <dgm:cxn modelId="{302FF7A3-A307-4ED4-A888-6AFB9CD5E714}" type="presOf" srcId="{BCF3A64A-3E14-4A6A-8CB7-485F1CBFF39B}" destId="{DD0F5315-4C47-4B58-9406-173FEC986A02}" srcOrd="0" destOrd="0" presId="urn:microsoft.com/office/officeart/2005/8/layout/radial5"/>
    <dgm:cxn modelId="{5937D836-70F9-45FE-B91D-A0B128A7035E}" type="presOf" srcId="{A21FE47E-AF3B-4FC7-8638-298363CB3BAF}" destId="{735B9F8D-EF03-4AFB-9BC5-E03DD5FB968C}" srcOrd="0" destOrd="0" presId="urn:microsoft.com/office/officeart/2005/8/layout/radial5"/>
    <dgm:cxn modelId="{3CDD38D7-26FB-4AC7-82D8-136CFE8C7533}" type="presOf" srcId="{460E0C9A-E204-42D6-B409-16658A77F8B5}" destId="{F979CB3D-B94B-441A-AFAE-4972D766E5C9}" srcOrd="0" destOrd="0" presId="urn:microsoft.com/office/officeart/2005/8/layout/radial5"/>
    <dgm:cxn modelId="{9CB1E52C-40DA-4E84-B570-C54D6C8AE0FC}" srcId="{235E63F2-2D10-4913-915F-6633A85272D5}" destId="{61A5AFA2-A5E9-4CFE-8EC7-BD4F3072A438}" srcOrd="4" destOrd="0" parTransId="{582C8372-7A3B-41E7-8FEE-5FBC4178AEE4}" sibTransId="{2CDD3A71-7B76-42C2-AD68-A68F77859A03}"/>
    <dgm:cxn modelId="{03BCC6DE-A5D6-4747-85CA-A11FEBB97330}" type="presOf" srcId="{460E0C9A-E204-42D6-B409-16658A77F8B5}" destId="{70020B74-7E82-43DA-8E6E-20F918ADB06D}" srcOrd="1" destOrd="0" presId="urn:microsoft.com/office/officeart/2005/8/layout/radial5"/>
    <dgm:cxn modelId="{A897B4EC-8865-40D9-BB07-DBCED0E4E6A6}" type="presOf" srcId="{22B2D2AD-04BB-4F23-8DEC-3099D1E53A5D}" destId="{A58FEC3E-4DBD-416C-B5C8-866594E1C575}" srcOrd="1" destOrd="0" presId="urn:microsoft.com/office/officeart/2005/8/layout/radial5"/>
    <dgm:cxn modelId="{80731C3A-D6BA-4B48-B5BE-807FB624E645}" srcId="{235E63F2-2D10-4913-915F-6633A85272D5}" destId="{FC1CBD20-8E32-43A1-8E33-8D7BA69807CA}" srcOrd="2" destOrd="0" parTransId="{22B2D2AD-04BB-4F23-8DEC-3099D1E53A5D}" sibTransId="{55525F87-1190-49B5-BA6B-ED4ABCD96F4B}"/>
    <dgm:cxn modelId="{4FA462D6-D7E8-4E6E-9126-50F6843F435D}" type="presOf" srcId="{A21FE47E-AF3B-4FC7-8638-298363CB3BAF}" destId="{7A52BEC0-61FA-4259-A17E-F5AB0BCB3092}" srcOrd="1" destOrd="0" presId="urn:microsoft.com/office/officeart/2005/8/layout/radial5"/>
    <dgm:cxn modelId="{2D9CDDCC-1138-4FD8-B9F8-4D97B192BB2B}" type="presParOf" srcId="{4FD31988-6C00-4F34-8379-E05127FA1224}" destId="{CD775DB5-FE1A-413A-B496-158336BF7C64}" srcOrd="0" destOrd="0" presId="urn:microsoft.com/office/officeart/2005/8/layout/radial5"/>
    <dgm:cxn modelId="{F7AE2B35-F791-4F76-AE4A-3F36AFFC5FCA}" type="presParOf" srcId="{4FD31988-6C00-4F34-8379-E05127FA1224}" destId="{720FC3B7-1770-46D2-AC08-5548E0CD175F}" srcOrd="1" destOrd="0" presId="urn:microsoft.com/office/officeart/2005/8/layout/radial5"/>
    <dgm:cxn modelId="{C9F680C7-F2E2-46FD-9680-7A8DE6645E53}" type="presParOf" srcId="{720FC3B7-1770-46D2-AC08-5548E0CD175F}" destId="{88A032D4-C400-4866-9F67-7AEF0B4B7A1A}" srcOrd="0" destOrd="0" presId="urn:microsoft.com/office/officeart/2005/8/layout/radial5"/>
    <dgm:cxn modelId="{1E7BF5F6-B93F-4A85-A4DC-79295CAF50C0}" type="presParOf" srcId="{4FD31988-6C00-4F34-8379-E05127FA1224}" destId="{DD0F5315-4C47-4B58-9406-173FEC986A02}" srcOrd="2" destOrd="0" presId="urn:microsoft.com/office/officeart/2005/8/layout/radial5"/>
    <dgm:cxn modelId="{8B505E43-88FA-4933-82C0-589695A55952}" type="presParOf" srcId="{4FD31988-6C00-4F34-8379-E05127FA1224}" destId="{7B645C69-C33E-4F10-8B1B-7489C14A5D0A}" srcOrd="3" destOrd="0" presId="urn:microsoft.com/office/officeart/2005/8/layout/radial5"/>
    <dgm:cxn modelId="{463342A1-D1A1-47A3-8264-74DDC49D99BE}" type="presParOf" srcId="{7B645C69-C33E-4F10-8B1B-7489C14A5D0A}" destId="{06058D0E-F2DB-4094-8599-59BC6EEDB0CD}" srcOrd="0" destOrd="0" presId="urn:microsoft.com/office/officeart/2005/8/layout/radial5"/>
    <dgm:cxn modelId="{9682DC58-91C9-4EAF-9D3F-C0CA6A8A45F6}" type="presParOf" srcId="{4FD31988-6C00-4F34-8379-E05127FA1224}" destId="{E6340ED3-7E96-407C-A495-EBF327189E0C}" srcOrd="4" destOrd="0" presId="urn:microsoft.com/office/officeart/2005/8/layout/radial5"/>
    <dgm:cxn modelId="{D0998282-B528-4FEC-B486-59ABD8DA807E}" type="presParOf" srcId="{4FD31988-6C00-4F34-8379-E05127FA1224}" destId="{8BE50BA0-8C1A-4F8B-BF50-348A608D45CE}" srcOrd="5" destOrd="0" presId="urn:microsoft.com/office/officeart/2005/8/layout/radial5"/>
    <dgm:cxn modelId="{F50C2D82-31B6-4F1D-979E-FF080AA4A330}" type="presParOf" srcId="{8BE50BA0-8C1A-4F8B-BF50-348A608D45CE}" destId="{A58FEC3E-4DBD-416C-B5C8-866594E1C575}" srcOrd="0" destOrd="0" presId="urn:microsoft.com/office/officeart/2005/8/layout/radial5"/>
    <dgm:cxn modelId="{C3715F4C-B617-487F-B5A7-0EC17D843B5D}" type="presParOf" srcId="{4FD31988-6C00-4F34-8379-E05127FA1224}" destId="{D50D0C2F-A9AF-4DC3-A587-687902CC177F}" srcOrd="6" destOrd="0" presId="urn:microsoft.com/office/officeart/2005/8/layout/radial5"/>
    <dgm:cxn modelId="{69A6FC4C-858D-4E99-88E9-B7D66DBB511B}" type="presParOf" srcId="{4FD31988-6C00-4F34-8379-E05127FA1224}" destId="{F979CB3D-B94B-441A-AFAE-4972D766E5C9}" srcOrd="7" destOrd="0" presId="urn:microsoft.com/office/officeart/2005/8/layout/radial5"/>
    <dgm:cxn modelId="{1DD9C162-9024-4505-8FE8-A5B7B9BF34E2}" type="presParOf" srcId="{F979CB3D-B94B-441A-AFAE-4972D766E5C9}" destId="{70020B74-7E82-43DA-8E6E-20F918ADB06D}" srcOrd="0" destOrd="0" presId="urn:microsoft.com/office/officeart/2005/8/layout/radial5"/>
    <dgm:cxn modelId="{88D5599F-5CC2-4E35-B2EF-F36137D2CA0E}" type="presParOf" srcId="{4FD31988-6C00-4F34-8379-E05127FA1224}" destId="{82A696B2-4956-4448-BC80-57A12BFD66B9}" srcOrd="8" destOrd="0" presId="urn:microsoft.com/office/officeart/2005/8/layout/radial5"/>
    <dgm:cxn modelId="{9D0FD359-4444-4865-BE76-8D3473C95B4C}" type="presParOf" srcId="{4FD31988-6C00-4F34-8379-E05127FA1224}" destId="{F6D76AB9-4C25-42D9-A72D-7531B26AB396}" srcOrd="9" destOrd="0" presId="urn:microsoft.com/office/officeart/2005/8/layout/radial5"/>
    <dgm:cxn modelId="{B86AE86B-F4CC-4F36-83EF-E4B9CF8E6BE3}" type="presParOf" srcId="{F6D76AB9-4C25-42D9-A72D-7531B26AB396}" destId="{7B21F9D5-0B30-4933-838B-A1F846385C1E}" srcOrd="0" destOrd="0" presId="urn:microsoft.com/office/officeart/2005/8/layout/radial5"/>
    <dgm:cxn modelId="{796503A7-1865-4695-9571-5E0AECDFE75B}" type="presParOf" srcId="{4FD31988-6C00-4F34-8379-E05127FA1224}" destId="{9E08C248-6333-440E-B88D-10BB2F71D6C1}" srcOrd="10" destOrd="0" presId="urn:microsoft.com/office/officeart/2005/8/layout/radial5"/>
    <dgm:cxn modelId="{C5A21B57-2411-42EC-8861-F99523F63E4C}" type="presParOf" srcId="{4FD31988-6C00-4F34-8379-E05127FA1224}" destId="{735B9F8D-EF03-4AFB-9BC5-E03DD5FB968C}" srcOrd="11" destOrd="0" presId="urn:microsoft.com/office/officeart/2005/8/layout/radial5"/>
    <dgm:cxn modelId="{46D0560E-F04B-4588-B488-40BEDF9C7FE5}" type="presParOf" srcId="{735B9F8D-EF03-4AFB-9BC5-E03DD5FB968C}" destId="{7A52BEC0-61FA-4259-A17E-F5AB0BCB3092}" srcOrd="0" destOrd="0" presId="urn:microsoft.com/office/officeart/2005/8/layout/radial5"/>
    <dgm:cxn modelId="{8A17C072-1B19-42E0-AC3E-DAD909CB6F6B}" type="presParOf" srcId="{4FD31988-6C00-4F34-8379-E05127FA1224}" destId="{6DA5CB18-5C26-47F1-A952-D5991591EEB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5DB5-FE1A-413A-B496-158336BF7C64}">
      <dsp:nvSpPr>
        <dsp:cNvPr id="0" name=""/>
        <dsp:cNvSpPr/>
      </dsp:nvSpPr>
      <dsp:spPr>
        <a:xfrm>
          <a:off x="3679244" y="1933777"/>
          <a:ext cx="1350083" cy="13500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76959" y="2131492"/>
        <a:ext cx="954653" cy="954653"/>
      </dsp:txXfrm>
    </dsp:sp>
    <dsp:sp modelId="{720FC3B7-1770-46D2-AC08-5548E0CD175F}">
      <dsp:nvSpPr>
        <dsp:cNvPr id="0" name=""/>
        <dsp:cNvSpPr/>
      </dsp:nvSpPr>
      <dsp:spPr>
        <a:xfrm rot="16200000">
          <a:off x="4211352" y="1442667"/>
          <a:ext cx="285867" cy="459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</a:endParaRPr>
        </a:p>
      </dsp:txBody>
      <dsp:txXfrm>
        <a:off x="4254232" y="1577353"/>
        <a:ext cx="200107" cy="275416"/>
      </dsp:txXfrm>
    </dsp:sp>
    <dsp:sp modelId="{DD0F5315-4C47-4B58-9406-173FEC986A02}">
      <dsp:nvSpPr>
        <dsp:cNvPr id="0" name=""/>
        <dsp:cNvSpPr/>
      </dsp:nvSpPr>
      <dsp:spPr>
        <a:xfrm>
          <a:off x="3679244" y="44320"/>
          <a:ext cx="1350083" cy="13500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কর্তৃ কারক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45150" y="110226"/>
        <a:ext cx="1218271" cy="1218271"/>
      </dsp:txXfrm>
    </dsp:sp>
    <dsp:sp modelId="{7B645C69-C33E-4F10-8B1B-7489C14A5D0A}">
      <dsp:nvSpPr>
        <dsp:cNvPr id="0" name=""/>
        <dsp:cNvSpPr/>
      </dsp:nvSpPr>
      <dsp:spPr>
        <a:xfrm rot="19799926">
          <a:off x="5022487" y="1910979"/>
          <a:ext cx="285844" cy="459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</a:endParaRPr>
        </a:p>
      </dsp:txBody>
      <dsp:txXfrm>
        <a:off x="5028232" y="2024224"/>
        <a:ext cx="200091" cy="275416"/>
      </dsp:txXfrm>
    </dsp:sp>
    <dsp:sp modelId="{E6340ED3-7E96-407C-A495-EBF327189E0C}">
      <dsp:nvSpPr>
        <dsp:cNvPr id="0" name=""/>
        <dsp:cNvSpPr/>
      </dsp:nvSpPr>
      <dsp:spPr>
        <a:xfrm>
          <a:off x="5315503" y="989036"/>
          <a:ext cx="1350083" cy="1350083"/>
        </a:xfrm>
        <a:prstGeom prst="round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 কারক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81409" y="1054942"/>
        <a:ext cx="1218271" cy="1218271"/>
      </dsp:txXfrm>
    </dsp:sp>
    <dsp:sp modelId="{8BE50BA0-8C1A-4F8B-BF50-348A608D45CE}">
      <dsp:nvSpPr>
        <dsp:cNvPr id="0" name=""/>
        <dsp:cNvSpPr/>
      </dsp:nvSpPr>
      <dsp:spPr>
        <a:xfrm rot="1799946">
          <a:off x="5022503" y="2847597"/>
          <a:ext cx="285838" cy="459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</a:endParaRPr>
        </a:p>
      </dsp:txBody>
      <dsp:txXfrm>
        <a:off x="5028247" y="2917966"/>
        <a:ext cx="200087" cy="275416"/>
      </dsp:txXfrm>
    </dsp:sp>
    <dsp:sp modelId="{D50D0C2F-A9AF-4DC3-A587-687902CC177F}">
      <dsp:nvSpPr>
        <dsp:cNvPr id="0" name=""/>
        <dsp:cNvSpPr/>
      </dsp:nvSpPr>
      <dsp:spPr>
        <a:xfrm>
          <a:off x="5315528" y="2878452"/>
          <a:ext cx="1350083" cy="1350083"/>
        </a:xfrm>
        <a:prstGeom prst="round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করণ কারক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81434" y="2944358"/>
        <a:ext cx="1218271" cy="1218271"/>
      </dsp:txXfrm>
    </dsp:sp>
    <dsp:sp modelId="{F979CB3D-B94B-441A-AFAE-4972D766E5C9}">
      <dsp:nvSpPr>
        <dsp:cNvPr id="0" name=""/>
        <dsp:cNvSpPr/>
      </dsp:nvSpPr>
      <dsp:spPr>
        <a:xfrm rot="5400000">
          <a:off x="4221657" y="3297082"/>
          <a:ext cx="265256" cy="459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</a:endParaRPr>
        </a:p>
      </dsp:txBody>
      <dsp:txXfrm>
        <a:off x="4261446" y="3349100"/>
        <a:ext cx="185679" cy="275416"/>
      </dsp:txXfrm>
    </dsp:sp>
    <dsp:sp modelId="{82A696B2-4956-4448-BC80-57A12BFD66B9}">
      <dsp:nvSpPr>
        <dsp:cNvPr id="0" name=""/>
        <dsp:cNvSpPr/>
      </dsp:nvSpPr>
      <dsp:spPr>
        <a:xfrm>
          <a:off x="3679244" y="3784346"/>
          <a:ext cx="1350083" cy="1350083"/>
        </a:xfrm>
        <a:prstGeom prst="round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সম্প্রদান </a:t>
          </a:r>
          <a:r>
            <a:rPr lang="en-US" sz="2800" b="1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45150" y="3850252"/>
        <a:ext cx="1218271" cy="1218271"/>
      </dsp:txXfrm>
    </dsp:sp>
    <dsp:sp modelId="{F6D76AB9-4C25-42D9-A72D-7531B26AB396}">
      <dsp:nvSpPr>
        <dsp:cNvPr id="0" name=""/>
        <dsp:cNvSpPr/>
      </dsp:nvSpPr>
      <dsp:spPr>
        <a:xfrm rot="9000054">
          <a:off x="3400230" y="2847597"/>
          <a:ext cx="285838" cy="459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</a:endParaRPr>
        </a:p>
      </dsp:txBody>
      <dsp:txXfrm rot="10800000">
        <a:off x="3480237" y="2917966"/>
        <a:ext cx="200087" cy="275416"/>
      </dsp:txXfrm>
    </dsp:sp>
    <dsp:sp modelId="{9E08C248-6333-440E-B88D-10BB2F71D6C1}">
      <dsp:nvSpPr>
        <dsp:cNvPr id="0" name=""/>
        <dsp:cNvSpPr/>
      </dsp:nvSpPr>
      <dsp:spPr>
        <a:xfrm>
          <a:off x="2042959" y="2878452"/>
          <a:ext cx="1350083" cy="1350083"/>
        </a:xfrm>
        <a:prstGeom prst="round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অপাদান কারক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08865" y="2944358"/>
        <a:ext cx="1218271" cy="1218271"/>
      </dsp:txXfrm>
    </dsp:sp>
    <dsp:sp modelId="{735B9F8D-EF03-4AFB-9BC5-E03DD5FB968C}">
      <dsp:nvSpPr>
        <dsp:cNvPr id="0" name=""/>
        <dsp:cNvSpPr/>
      </dsp:nvSpPr>
      <dsp:spPr>
        <a:xfrm rot="12600074">
          <a:off x="3400240" y="1910979"/>
          <a:ext cx="285844" cy="459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</a:endParaRPr>
        </a:p>
      </dsp:txBody>
      <dsp:txXfrm rot="10800000">
        <a:off x="3480248" y="2024224"/>
        <a:ext cx="200091" cy="275416"/>
      </dsp:txXfrm>
    </dsp:sp>
    <dsp:sp modelId="{6DA5CB18-5C26-47F1-A952-D5991591EEBE}">
      <dsp:nvSpPr>
        <dsp:cNvPr id="0" name=""/>
        <dsp:cNvSpPr/>
      </dsp:nvSpPr>
      <dsp:spPr>
        <a:xfrm>
          <a:off x="2042985" y="989036"/>
          <a:ext cx="1350083" cy="1350083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অধিকরণ</a:t>
          </a:r>
          <a:r>
            <a:rPr lang="en-US" sz="2800" b="1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কারক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08891" y="1054942"/>
        <a:ext cx="1218271" cy="1218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1FF-7EB2-4027-9C0A-49DE095D955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9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1FF-7EB2-4027-9C0A-49DE095D955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5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1FF-7EB2-4027-9C0A-49DE095D955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50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BDD1-E33B-49DE-9BBB-3234509E5D14}" type="datetimeFigureOut">
              <a:rPr lang="en-US"/>
              <a:pPr>
                <a:defRPr/>
              </a:pPr>
              <a:t>9/30/2020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9564A-C0ED-404F-B289-95FD43016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04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0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1FF-7EB2-4027-9C0A-49DE095D955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8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1FF-7EB2-4027-9C0A-49DE095D955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0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1FF-7EB2-4027-9C0A-49DE095D955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1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1FF-7EB2-4027-9C0A-49DE095D955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9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1FF-7EB2-4027-9C0A-49DE095D955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2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1FF-7EB2-4027-9C0A-49DE095D955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5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1FF-7EB2-4027-9C0A-49DE095D955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7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1FF-7EB2-4027-9C0A-49DE095D955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3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3D1FF-7EB2-4027-9C0A-49DE095D955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BB484-C2EC-46D5-91A1-E9764C64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0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474898"/>
            <a:ext cx="12192000" cy="538310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10000">
                    <a:srgbClr val="FFFF00"/>
                  </a:gs>
                  <a:gs pos="34000">
                    <a:srgbClr val="FF0000"/>
                  </a:gs>
                  <a:gs pos="75000">
                    <a:srgbClr val="00FF00"/>
                  </a:gs>
                  <a:gs pos="50000">
                    <a:schemeClr val="bg1"/>
                  </a:gs>
                  <a:gs pos="100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" y="-1"/>
            <a:ext cx="12191998" cy="1474899"/>
            <a:chOff x="2" y="-1"/>
            <a:chExt cx="12191998" cy="1474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10359024" cy="1474898"/>
            </a:xfrm>
            <a:prstGeom prst="rect">
              <a:avLst/>
            </a:prstGeom>
          </p:spPr>
        </p:pic>
        <p:pic>
          <p:nvPicPr>
            <p:cNvPr id="6" name="Picture 5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614" y="-1"/>
              <a:ext cx="2271386" cy="147489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48" y="1722124"/>
            <a:ext cx="3559556" cy="28276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b="42821"/>
          <a:stretch/>
        </p:blipFill>
        <p:spPr>
          <a:xfrm>
            <a:off x="1101158" y="3064662"/>
            <a:ext cx="6859853" cy="9625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t="56289"/>
          <a:stretch/>
        </p:blipFill>
        <p:spPr>
          <a:xfrm>
            <a:off x="1101158" y="4015477"/>
            <a:ext cx="6859853" cy="735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b="52784"/>
          <a:stretch/>
        </p:blipFill>
        <p:spPr>
          <a:xfrm>
            <a:off x="4822150" y="4884974"/>
            <a:ext cx="6303810" cy="7800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/>
          <a:srcRect t="48058"/>
          <a:stretch/>
        </p:blipFill>
        <p:spPr>
          <a:xfrm>
            <a:off x="4822150" y="5664678"/>
            <a:ext cx="6303810" cy="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3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930443" y="4028588"/>
            <a:ext cx="17390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2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766811" y="3948558"/>
            <a:ext cx="1565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2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7" name="Bent Arrow 6"/>
          <p:cNvSpPr/>
          <p:nvPr/>
        </p:nvSpPr>
        <p:spPr>
          <a:xfrm rot="5400000">
            <a:off x="4703902" y="3998220"/>
            <a:ext cx="381000" cy="762000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B0F0"/>
          </a:soli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Bent Arrow 7"/>
          <p:cNvSpPr/>
          <p:nvPr/>
        </p:nvSpPr>
        <p:spPr>
          <a:xfrm rot="5400000">
            <a:off x="9473856" y="3942175"/>
            <a:ext cx="412750" cy="696293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B0F0"/>
          </a:soli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4377" y="5371165"/>
            <a:ext cx="8555003" cy="52322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108594" y="3471368"/>
            <a:ext cx="423227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ছুরি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685086" y="3471368"/>
            <a:ext cx="3152776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b="1" dirty="0">
              <a:solidFill>
                <a:srgbClr val="1F4E79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3" descr="C:\Users\User\Desktop\good-wri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32" y="993355"/>
            <a:ext cx="4077548" cy="2482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2136915" y="3883920"/>
            <a:ext cx="685800" cy="609600"/>
          </a:xfrm>
          <a:prstGeom prst="ellipse">
            <a:avLst/>
          </a:prstGeom>
          <a:solidFill>
            <a:srgbClr val="00B0F0"/>
          </a:solidFill>
          <a:ln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11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51802" y="3866457"/>
            <a:ext cx="685800" cy="609600"/>
          </a:xfrm>
          <a:prstGeom prst="ellipse">
            <a:avLst/>
          </a:prstGeom>
          <a:solidFill>
            <a:srgbClr val="00B0F0"/>
          </a:solidFill>
          <a:ln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1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 flipH="1">
            <a:off x="8944465" y="4659378"/>
            <a:ext cx="1143000" cy="504825"/>
          </a:xfrm>
          <a:prstGeom prst="flowChartDelay">
            <a:avLst/>
          </a:prstGeom>
          <a:solidFill>
            <a:srgbClr val="00B0F0"/>
          </a:solidFill>
          <a:ln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Delay 16"/>
          <p:cNvSpPr/>
          <p:nvPr/>
        </p:nvSpPr>
        <p:spPr>
          <a:xfrm flipH="1">
            <a:off x="4196869" y="4709074"/>
            <a:ext cx="1143000" cy="504825"/>
          </a:xfrm>
          <a:prstGeom prst="flowChartDelay">
            <a:avLst/>
          </a:prstGeom>
          <a:solidFill>
            <a:srgbClr val="00B0F0"/>
          </a:solidFill>
          <a:ln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ছুরি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13329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377" y="993355"/>
            <a:ext cx="4324698" cy="2482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83553" y="474970"/>
            <a:ext cx="2316559" cy="41069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9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  <p:bldP spid="9" grpId="0" animBg="1"/>
      <p:bldP spid="10" grpId="0"/>
      <p:bldP spid="11" grpId="0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195299" y="2038109"/>
            <a:ext cx="1859672" cy="5030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3612" y="3155394"/>
            <a:ext cx="8243047" cy="68342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0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000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করণ কারকের সংজ্ঞাসহ উদাহরণ দাও।</a:t>
            </a:r>
            <a:endParaRPr lang="en-US" sz="2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27479" y="806474"/>
            <a:ext cx="1282372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8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>
            <a:off x="2792178" y="1667301"/>
            <a:ext cx="4736792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বা ‘কাকে’ দান করতেন?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2801604" y="2517282"/>
            <a:ext cx="4736792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দিয়ে দান করতেন?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2" name="Striped Right Arrow 11"/>
          <p:cNvSpPr/>
          <p:nvPr/>
        </p:nvSpPr>
        <p:spPr>
          <a:xfrm>
            <a:off x="2811031" y="3367263"/>
            <a:ext cx="4736792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‘কাকে’ দান করতেন?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2820458" y="4207817"/>
            <a:ext cx="4736792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‘কোথা’ থেকে দান করতেন?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2829885" y="5057804"/>
            <a:ext cx="4736792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‘কোথায়’ বা ‘কাকে দান করতেন?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2792178" y="799251"/>
            <a:ext cx="4736792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‘কে’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‘কারা’ দান করতেন?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5313" y="1070726"/>
            <a:ext cx="518474" cy="464899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67667" y="1025346"/>
            <a:ext cx="2603073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77095" y="1887119"/>
            <a:ext cx="261392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86520" y="2733563"/>
            <a:ext cx="2613927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05376" y="3580612"/>
            <a:ext cx="259222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86520" y="4428294"/>
            <a:ext cx="2613929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86522" y="5268009"/>
            <a:ext cx="261392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14333" y="376288"/>
            <a:ext cx="2969444" cy="43285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চিনিবার উপায়-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9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023934" y="1761566"/>
            <a:ext cx="2014146" cy="6035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9167915" y="2239348"/>
            <a:ext cx="1500087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03613" y="3025588"/>
            <a:ext cx="8054788" cy="6768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করণ কারকের বিভিন্ন বিভক্তির প্রয়োগ দেখাও।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90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49706" y="2541818"/>
            <a:ext cx="5410200" cy="1754326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করণ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কের ২টি উদাহরণ বল।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31173" y="1532965"/>
            <a:ext cx="1647265" cy="59163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9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3123" y="2921272"/>
            <a:ext cx="9018740" cy="156966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করণ কারকের ‘এ’ বিভক্তির প্রয়োগ লিখে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1269" y="1916483"/>
            <a:ext cx="1637187" cy="5603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0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4396" y="3613046"/>
            <a:ext cx="4906701" cy="10728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1351" y="5032408"/>
            <a:ext cx="4906701" cy="10728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30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3273856" y="350130"/>
            <a:ext cx="5634445" cy="84863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bn-BD" sz="44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51798" y="1414978"/>
            <a:ext cx="1793631" cy="4419600"/>
            <a:chOff x="5151798" y="1414978"/>
            <a:chExt cx="1793631" cy="4419600"/>
          </a:xfrm>
        </p:grpSpPr>
        <p:sp>
          <p:nvSpPr>
            <p:cNvPr id="2" name="Oval 1"/>
            <p:cNvSpPr/>
            <p:nvPr/>
          </p:nvSpPr>
          <p:spPr>
            <a:xfrm>
              <a:off x="5151798" y="2647569"/>
              <a:ext cx="1793631" cy="1783078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59842" y="1414978"/>
              <a:ext cx="0" cy="44196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12242" y="2329378"/>
              <a:ext cx="0" cy="2895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907442" y="2329378"/>
              <a:ext cx="0" cy="2895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272467" y="1560860"/>
            <a:ext cx="3289991" cy="3908598"/>
            <a:chOff x="1172260" y="1247709"/>
            <a:chExt cx="3287908" cy="4518197"/>
          </a:xfrm>
        </p:grpSpPr>
        <p:sp>
          <p:nvSpPr>
            <p:cNvPr id="16" name="Flowchart: Delay 15"/>
            <p:cNvSpPr/>
            <p:nvPr/>
          </p:nvSpPr>
          <p:spPr>
            <a:xfrm rot="16200000">
              <a:off x="593919" y="1922115"/>
              <a:ext cx="4518197" cy="3169386"/>
            </a:xfrm>
            <a:prstGeom prst="flowChartDelay">
              <a:avLst/>
            </a:prstGeom>
            <a:ln w="1905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1172260" y="2555969"/>
              <a:ext cx="3287908" cy="203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4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(অর্নাস), এম,এ (বাংলা)</a:t>
              </a:r>
              <a:endParaRPr lang="bn-IN" sz="2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প্রভাষক বাংলা</a:t>
              </a:r>
            </a:p>
            <a:p>
              <a:pPr algn="ctr"/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sz="20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050" dirty="0"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0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0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050" dirty="0"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050" dirty="0"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05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sz="10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09626" y="1629531"/>
            <a:ext cx="3141254" cy="3908598"/>
            <a:chOff x="7609418" y="1316380"/>
            <a:chExt cx="3169386" cy="4518197"/>
          </a:xfrm>
        </p:grpSpPr>
        <p:sp>
          <p:nvSpPr>
            <p:cNvPr id="19" name="TextBox 6"/>
            <p:cNvSpPr txBox="1"/>
            <p:nvPr/>
          </p:nvSpPr>
          <p:spPr>
            <a:xfrm>
              <a:off x="7917755" y="2653317"/>
              <a:ext cx="2552712" cy="193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as-IN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</a:p>
            <a:p>
              <a:pPr>
                <a:defRPr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করণ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কারক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50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Flowchart: Delay 24"/>
            <p:cNvSpPr/>
            <p:nvPr/>
          </p:nvSpPr>
          <p:spPr>
            <a:xfrm rot="16200000">
              <a:off x="6935012" y="1990786"/>
              <a:ext cx="4518197" cy="3169386"/>
            </a:xfrm>
            <a:prstGeom prst="flowChartDelay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6" name="Oval 25"/>
          <p:cNvSpPr/>
          <p:nvPr/>
        </p:nvSpPr>
        <p:spPr>
          <a:xfrm>
            <a:off x="5151799" y="2647569"/>
            <a:ext cx="1809136" cy="1808953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78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Doel-1612i3\Desktop\24\2\india_beggar07.17.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38" y="3694403"/>
            <a:ext cx="4151073" cy="237921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:\Users\Doel-1612i3\Desktop\24\3\Playing in the rain _ Flickr - Photo Sharing!_files\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07" y="375780"/>
            <a:ext cx="4198831" cy="249856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14339" name="Picture 3" descr="C:\Users\Doel-1612i3\Desktop\24\3\Playing in the rain _ Flickr - Photo Sharing!_files\120404_ADNAN_BN_SAARCSTUD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90" y="375566"/>
            <a:ext cx="4241706" cy="252272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39958" y="3252866"/>
            <a:ext cx="8382000" cy="4490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গাড়ীতে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পকেট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ভিক্ষুককে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/>
              <a:solidFill>
                <a:srgbClr val="0000FF"/>
              </a:solidFill>
              <a:latin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8542" y="2933628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58937" y="2923418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09670" y="2933628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94090" y="2893607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85759" y="2893607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8501" y="2899490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0075" y="6122780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7421" y="6104851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12729" y="6122780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7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3" grpId="1"/>
      <p:bldP spid="17" grpId="0"/>
      <p:bldP spid="17" grpId="1"/>
      <p:bldP spid="18" grpId="0"/>
      <p:bldP spid="20" grpId="0"/>
      <p:bldP spid="20" grpId="1"/>
      <p:bldP spid="21" grpId="0"/>
      <p:bldP spid="21" grpId="1"/>
      <p:bldP spid="22" grpId="0"/>
      <p:bldP spid="24" grpId="0"/>
      <p:bldP spid="24" grpId="1"/>
      <p:bldP spid="25" grpId="0"/>
      <p:bldP spid="25" grpId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>
            <a:off x="2755726" y="1734536"/>
            <a:ext cx="428294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9" name="Striped Right Arrow 8"/>
          <p:cNvSpPr/>
          <p:nvPr/>
        </p:nvSpPr>
        <p:spPr>
          <a:xfrm>
            <a:off x="2765152" y="2584517"/>
            <a:ext cx="428294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12" name="Striped Right Arrow 11"/>
          <p:cNvSpPr/>
          <p:nvPr/>
        </p:nvSpPr>
        <p:spPr>
          <a:xfrm>
            <a:off x="2774579" y="3434498"/>
            <a:ext cx="428294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13" name="Striped Right Arrow 12"/>
          <p:cNvSpPr/>
          <p:nvPr/>
        </p:nvSpPr>
        <p:spPr>
          <a:xfrm>
            <a:off x="2784006" y="4275052"/>
            <a:ext cx="428294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14" name="Striped Right Arrow 13"/>
          <p:cNvSpPr/>
          <p:nvPr/>
        </p:nvSpPr>
        <p:spPr>
          <a:xfrm>
            <a:off x="2793433" y="5125039"/>
            <a:ext cx="428294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5" name="Striped Right Arrow 14"/>
          <p:cNvSpPr/>
          <p:nvPr/>
        </p:nvSpPr>
        <p:spPr>
          <a:xfrm>
            <a:off x="2755726" y="866486"/>
            <a:ext cx="428294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1976181" y="1085520"/>
            <a:ext cx="518474" cy="4648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8596" y="1085520"/>
            <a:ext cx="3033978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28022" y="1947293"/>
            <a:ext cx="3046626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37449" y="2793737"/>
            <a:ext cx="3046627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56303" y="3640786"/>
            <a:ext cx="3021332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দরিদ্রকে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37447" y="4488468"/>
            <a:ext cx="3046628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37449" y="5328183"/>
            <a:ext cx="3046626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70976" y="358222"/>
            <a:ext cx="2132034" cy="50826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6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57734" y="1574739"/>
            <a:ext cx="2079540" cy="57482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2292" y="2668045"/>
            <a:ext cx="6790424" cy="151834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 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292" y="2668047"/>
            <a:ext cx="6790424" cy="151834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করণ </a:t>
            </a:r>
            <a:r>
              <a:rPr lang="en-US" sz="5400" b="1" dirty="0" err="1">
                <a:ln/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gradFill>
                <a:gsLst>
                  <a:gs pos="50000">
                    <a:srgbClr val="FF0000"/>
                  </a:gs>
                  <a:gs pos="50000">
                    <a:srgbClr val="00CC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17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537956" y="2743201"/>
            <a:ext cx="7307502" cy="2362114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পাঠ শেষে শিক্ষার্থীরা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রণ 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কাকে বলে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বিভক্তিসহ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87147" y="1766171"/>
            <a:ext cx="1609120" cy="51739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50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265129" y="762000"/>
            <a:ext cx="4754671" cy="320040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6144364" y="762000"/>
            <a:ext cx="4754671" cy="3200400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2337671" y="4019179"/>
            <a:ext cx="311331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6643942" y="4066854"/>
            <a:ext cx="322211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3894328" y="44196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7988300" y="4512626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65130" y="4737663"/>
            <a:ext cx="9633905" cy="707886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0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কারক [</a:t>
            </a:r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কৃ+ণক(অক)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] শব্দের অর্থ যা ক্রিয়া সম্পাদন করে।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অন্তর্গত ক্রিয়াপদের সঙ্গে অন্যান্য পদের যে সম্পর্ক থাকে তাকে কারক বলে। </a:t>
            </a:r>
            <a:r>
              <a:rPr lang="bn-BD" sz="2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অন্যভাবে বলা যায়,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সঙ্গে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নামপদের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1116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  <p:bldP spid="44043" grpId="0"/>
      <p:bldP spid="44044" grpId="0" animBg="1"/>
      <p:bldP spid="4404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153139" y="1704109"/>
            <a:ext cx="1947541" cy="5170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92233" y="2923310"/>
            <a:ext cx="8269355" cy="725746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40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/>
                <a:latin typeface="NikoshBAN" pitchFamily="2" charset="0"/>
                <a:cs typeface="NikoshBAN" pitchFamily="2" charset="0"/>
              </a:rPr>
              <a:t>কারক কাকে বলে? ১টি উসাহরণ দাও।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13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158837" y="498763"/>
            <a:ext cx="5303510" cy="53029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53317140"/>
              </p:ext>
            </p:extLst>
          </p:nvPr>
        </p:nvGraphicFramePr>
        <p:xfrm>
          <a:off x="1425003" y="906973"/>
          <a:ext cx="8708572" cy="5134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28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9CB3D-B94B-441A-AFAE-4972D766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F979CB3D-B94B-441A-AFAE-4972D766E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A696B2-4956-4448-BC80-57A12BFD6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82A696B2-4956-4448-BC80-57A12BFD6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D76AB9-4C25-42D9-A72D-7531B26AB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F6D76AB9-4C25-42D9-A72D-7531B26AB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08C248-6333-440E-B88D-10BB2F71D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9E08C248-6333-440E-B88D-10BB2F71D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5B9F8D-EF03-4AFB-9BC5-E03DD5FB9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735B9F8D-EF03-4AFB-9BC5-E03DD5FB9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A5CB18-5C26-47F1-A952-D5991591E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6DA5CB18-5C26-47F1-A952-D5991591E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404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38</cp:revision>
  <dcterms:created xsi:type="dcterms:W3CDTF">2020-09-18T19:28:53Z</dcterms:created>
  <dcterms:modified xsi:type="dcterms:W3CDTF">2020-09-29T20:17:08Z</dcterms:modified>
</cp:coreProperties>
</file>