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4" r:id="rId3"/>
    <p:sldId id="265" r:id="rId4"/>
    <p:sldId id="262" r:id="rId5"/>
    <p:sldId id="258" r:id="rId6"/>
    <p:sldId id="257" r:id="rId7"/>
    <p:sldId id="256" r:id="rId8"/>
    <p:sldId id="260" r:id="rId9"/>
    <p:sldId id="261" r:id="rId10"/>
    <p:sldId id="259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9EF05-C687-42E3-870E-D60972096DFF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64031-4DBB-4182-AACF-E0FCD5E3F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8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64031-4DBB-4182-AACF-E0FCD5E3F1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9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F9AA-1FA1-4CED-A56F-42C056C219A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6D8A-A768-49B4-8B83-D7BEC434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F9AA-1FA1-4CED-A56F-42C056C219A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6D8A-A768-49B4-8B83-D7BEC434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16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F9AA-1FA1-4CED-A56F-42C056C219A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6D8A-A768-49B4-8B83-D7BEC434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1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F9AA-1FA1-4CED-A56F-42C056C219A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6D8A-A768-49B4-8B83-D7BEC434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2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F9AA-1FA1-4CED-A56F-42C056C219A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6D8A-A768-49B4-8B83-D7BEC434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F9AA-1FA1-4CED-A56F-42C056C219A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6D8A-A768-49B4-8B83-D7BEC434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7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F9AA-1FA1-4CED-A56F-42C056C219A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6D8A-A768-49B4-8B83-D7BEC434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5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F9AA-1FA1-4CED-A56F-42C056C219A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6D8A-A768-49B4-8B83-D7BEC434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0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F9AA-1FA1-4CED-A56F-42C056C219A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6D8A-A768-49B4-8B83-D7BEC434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3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F9AA-1FA1-4CED-A56F-42C056C219A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6D8A-A768-49B4-8B83-D7BEC434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0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F9AA-1FA1-4CED-A56F-42C056C219A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6D8A-A768-49B4-8B83-D7BEC434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4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0F9AA-1FA1-4CED-A56F-42C056C219A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E6D8A-A768-49B4-8B83-D7BEC434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1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70285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07021" y="191069"/>
            <a:ext cx="3439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76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80" y="1388612"/>
            <a:ext cx="676369" cy="6192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97257" y="1264205"/>
            <a:ext cx="48449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3666091" y="194354"/>
            <a:ext cx="4435522" cy="80521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180" y="2173027"/>
            <a:ext cx="3610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(১) ১.৩+২.৭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180" y="3318807"/>
            <a:ext cx="3610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(2) 7+5.5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180" y="4254312"/>
            <a:ext cx="3610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(3) 5 - 0.3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3271" y="5189817"/>
            <a:ext cx="3610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3.6 - ২.8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9915" y="2033646"/>
            <a:ext cx="2405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arenBoth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১.৩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+২.৭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34572" y="2007823"/>
            <a:ext cx="21064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(2)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7.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+5.5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9915" y="4300479"/>
            <a:ext cx="25916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(3) 5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.০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- 0.3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34572" y="4300479"/>
            <a:ext cx="2620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(৪)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3.6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-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২.8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030515" y="3603306"/>
            <a:ext cx="168047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404364" y="3576307"/>
            <a:ext cx="168047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404364" y="5705358"/>
            <a:ext cx="168047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2573" y="5705358"/>
            <a:ext cx="168047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547361" y="3469481"/>
            <a:ext cx="1104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.০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97377" y="5605315"/>
            <a:ext cx="1104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.৭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215323" y="5514546"/>
            <a:ext cx="1104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.৮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94346" y="3469480"/>
            <a:ext cx="1617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১২.৫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997580" y="3734305"/>
            <a:ext cx="440450" cy="31428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92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3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0" y="0"/>
            <a:ext cx="45037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সকলকে</a:t>
            </a:r>
          </a:p>
          <a:p>
            <a:r>
              <a:rPr lang="bn-IN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ধন্যবাদ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13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9706" y="464025"/>
            <a:ext cx="4885899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8740" y="2374710"/>
            <a:ext cx="10467833" cy="304698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নবীন কুমার বর্মণ</a:t>
            </a:r>
          </a:p>
          <a:p>
            <a:r>
              <a:rPr lang="bn-IN" sz="48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সহকারি শিক্ষক,</a:t>
            </a:r>
          </a:p>
          <a:p>
            <a:r>
              <a:rPr lang="bn-IN" sz="48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বোনার পাড়া বাংলা মাধ্যম সরকারি প্রাথমিক বিদ্যালয়।</a:t>
            </a:r>
          </a:p>
          <a:p>
            <a:r>
              <a:rPr lang="bn-IN" sz="48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সাঘাটা ,গাইবান্ধা।</a:t>
            </a:r>
            <a:endParaRPr lang="en-US" sz="4800" dirty="0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1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80430" y="0"/>
            <a:ext cx="5117911" cy="169232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01503"/>
            <a:ext cx="12210197" cy="50783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শ্রেণিঃ৪র্থ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বিষয়ঃপ্রাথমিক গণিত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শিরোনামঃদশমিক ভগ্নাংশ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পাঠ্যাংশঃদশমিক ভগ্নাংশের যোগ এবং বিয়োগ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সময়ঃ৪৫মিনিট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তারিখঃ১৬/৬/২০২০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66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শিখন ফল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770" y="1753964"/>
            <a:ext cx="9539785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২২.১.১ দশমিক ভগ্নাংশের যোগ করতে পারবে।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770" y="2523405"/>
            <a:ext cx="9539785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২২.১.2 দশমিক ভগ্নাংশের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বিয়ো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 করতে পারবে।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770" y="3292846"/>
            <a:ext cx="9539785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২২.১.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দশমিক ভগ্নাংশের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বিয়ো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04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3206"/>
            <a:ext cx="12192000" cy="541686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</a:p>
          <a:p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</a:t>
            </a:r>
            <a:endParaRPr lang="bn-IN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নং-১০৮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40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9"/>
          <a:stretch/>
        </p:blipFill>
        <p:spPr>
          <a:xfrm>
            <a:off x="9171179" y="897478"/>
            <a:ext cx="2822657" cy="2949683"/>
          </a:xfrm>
          <a:prstGeom prst="rect">
            <a:avLst/>
          </a:prstGeom>
          <a:ln w="76200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0" y="1014047"/>
            <a:ext cx="8056729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লিটার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0155"/>
            <a:ext cx="11191164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লিটার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খ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লিটার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848474"/>
            <a:ext cx="91711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হিসাবটি হলোঃ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০.৫ সংখ্যাটি ৫টি ০.১ এবং ০.৩ সংখ্যাটি ৩ টি ০.১ নিয়ে গঠিত।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সর্বমোট ০.১ রয়েছে (৫+৩) টি।অতএব মো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০.৮ লিটার।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925043"/>
            <a:ext cx="10495128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(২)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খ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ত্রের চেয়ে কত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লিটার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বেশি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671" y="4631842"/>
            <a:ext cx="96820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হিসাবটি হলোঃ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(৫টি ০.১) – ( ৩ টি ০.১ )। এতএব ,পার্থক্যটি হলো (৫-৩)টি ০.১ 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অতএব পার্থক্য হলোঃ ০.2 লিটার।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11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3" t="72281" r="39505" b="1898"/>
          <a:stretch/>
        </p:blipFill>
        <p:spPr>
          <a:xfrm>
            <a:off x="4701475" y="6086900"/>
            <a:ext cx="2982037" cy="7710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4954137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6247" y="1475748"/>
            <a:ext cx="253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(2) ০.7 +০.2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577" y="1453621"/>
            <a:ext cx="2899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(১) ০.৩ +০.৪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2494" y="1453621"/>
            <a:ext cx="2801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(3) ০.5 +০.5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89493" y="1453621"/>
            <a:ext cx="2697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(4) ০.9 +০.3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577" y="3910218"/>
            <a:ext cx="253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(5) ০.8 - ০.6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6247" y="3910218"/>
            <a:ext cx="253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(6) ০.7 - ০.2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2494" y="3910218"/>
            <a:ext cx="253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(7) 1 - ০.3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54226" y="3910218"/>
            <a:ext cx="253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(8) 1.6 - ০.4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0426" y="2327976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০.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6406" y="2307638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০.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27198" y="2291407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16308" y="2327976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80426" y="4863246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০.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6406" y="4863246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০.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27198" y="4879215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০.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16308" y="4863246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51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09780" y="145900"/>
            <a:ext cx="3459887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6" y="3980049"/>
            <a:ext cx="253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(2) ০.7 +০.2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6" y="3188986"/>
            <a:ext cx="2899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(১) ০.৩ +০.৪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31" y="4732033"/>
            <a:ext cx="2801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(3) ০.5 +০.5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6336" y="5386225"/>
            <a:ext cx="2697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(4) ০.9 +০.3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7024" y="3188986"/>
            <a:ext cx="253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(১) ০.8 - ০.6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8715" y="3968145"/>
            <a:ext cx="253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(২) ০.7 - ০.2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2805" y="4732033"/>
            <a:ext cx="253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(৩) 1 - ০.3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98716" y="5386225"/>
            <a:ext cx="253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(৪) 1.6 - ০.4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4017" y="3188986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০.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34017" y="4014191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০.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34017" y="4732033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09928" y="5379014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55780" y="3164653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০.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31690" y="3924873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০.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31691" y="4737427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০.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43736" y="5368449"/>
            <a:ext cx="133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412" y="2554490"/>
            <a:ext cx="2477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78712" y="2486888"/>
            <a:ext cx="24770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6" y="1695325"/>
            <a:ext cx="5317121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গোলাপ দল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78712" y="1703446"/>
            <a:ext cx="5591243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জবা দল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47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291" y="1921008"/>
            <a:ext cx="4954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0964" y="2891520"/>
            <a:ext cx="253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(2) ০.7 +০.2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291" y="2891520"/>
            <a:ext cx="2899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(১) ০.৩ +০.৪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2821" y="2891520"/>
            <a:ext cx="2801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(3) ০.5 +০.5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54226" y="2891520"/>
            <a:ext cx="2697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(4) ০.9 +০.3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638" y="4793223"/>
            <a:ext cx="253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(5) ০.8 - ০.6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05345" y="4793223"/>
            <a:ext cx="253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(6) ০.7 - ০.2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2493" y="4793223"/>
            <a:ext cx="253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(7) 1 - ০.3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79641" y="4793223"/>
            <a:ext cx="253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(8) 1.6 - ০.4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15190" y="96529"/>
            <a:ext cx="400051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মূল্যায়ন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78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455</Words>
  <Application>Microsoft Office PowerPoint</Application>
  <PresentationFormat>Widescreen</PresentationFormat>
  <Paragraphs>103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18</cp:revision>
  <dcterms:created xsi:type="dcterms:W3CDTF">2020-06-14T13:59:35Z</dcterms:created>
  <dcterms:modified xsi:type="dcterms:W3CDTF">2020-06-16T00:53:56Z</dcterms:modified>
</cp:coreProperties>
</file>