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66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26A6-726F-4D50-BE6E-99221DE233F3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5052-8CE1-4A08-8B01-50DB3E01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5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26A6-726F-4D50-BE6E-99221DE233F3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5052-8CE1-4A08-8B01-50DB3E01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38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26A6-726F-4D50-BE6E-99221DE233F3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5052-8CE1-4A08-8B01-50DB3E01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6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26A6-726F-4D50-BE6E-99221DE233F3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5052-8CE1-4A08-8B01-50DB3E01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2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26A6-726F-4D50-BE6E-99221DE233F3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5052-8CE1-4A08-8B01-50DB3E01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3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26A6-726F-4D50-BE6E-99221DE233F3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5052-8CE1-4A08-8B01-50DB3E01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8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26A6-726F-4D50-BE6E-99221DE233F3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5052-8CE1-4A08-8B01-50DB3E01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1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26A6-726F-4D50-BE6E-99221DE233F3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5052-8CE1-4A08-8B01-50DB3E01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28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26A6-726F-4D50-BE6E-99221DE233F3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5052-8CE1-4A08-8B01-50DB3E01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26A6-726F-4D50-BE6E-99221DE233F3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5052-8CE1-4A08-8B01-50DB3E01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2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26A6-726F-4D50-BE6E-99221DE233F3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5052-8CE1-4A08-8B01-50DB3E01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8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626A6-726F-4D50-BE6E-99221DE233F3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5052-8CE1-4A08-8B01-50DB3E01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2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774B83-C9DB-495F-8E1F-AC3C63FE2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" r="12555" b="1863"/>
          <a:stretch/>
        </p:blipFill>
        <p:spPr>
          <a:xfrm>
            <a:off x="3137052" y="-1376255"/>
            <a:ext cx="9144000" cy="688541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5FF6036-4FC4-8449-9771-D95A953A9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4045" r="1184" b="21445"/>
          <a:stretch/>
        </p:blipFill>
        <p:spPr>
          <a:xfrm>
            <a:off x="6372993" y="3787719"/>
            <a:ext cx="2073435" cy="23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Unknown User</cp:lastModifiedBy>
  <cp:revision>4</cp:revision>
  <dcterms:created xsi:type="dcterms:W3CDTF">2020-09-26T08:48:01Z</dcterms:created>
  <dcterms:modified xsi:type="dcterms:W3CDTF">2020-09-29T18:06:28Z</dcterms:modified>
</cp:coreProperties>
</file>