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59" r:id="rId6"/>
    <p:sldId id="260" r:id="rId7"/>
    <p:sldId id="276" r:id="rId8"/>
    <p:sldId id="277" r:id="rId9"/>
    <p:sldId id="261" r:id="rId10"/>
    <p:sldId id="263" r:id="rId11"/>
    <p:sldId id="265" r:id="rId12"/>
    <p:sldId id="267" r:id="rId13"/>
    <p:sldId id="269" r:id="rId14"/>
    <p:sldId id="271" r:id="rId15"/>
    <p:sldId id="272" r:id="rId16"/>
    <p:sldId id="278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8626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32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88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355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20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093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408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80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5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8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79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16AEE-E17E-4D6A-BF5D-54782A065C6C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24D4-DBA0-479E-A5BC-E173F3331A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52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2.jpeg"/><Relationship Id="rId7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9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45391" y="533400"/>
            <a:ext cx="7772400" cy="1470025"/>
          </a:xfr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 শুভেচ্ছা  </a:t>
            </a:r>
            <a:endParaRPr lang="en-US" sz="9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o%20you%20sweety_p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09800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884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bn-BD" sz="43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43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পাল্‌স রেটঃ </a:t>
            </a:r>
            <a:r>
              <a:rPr lang="bn-BD" sz="43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একজন খেলোয়াড় যখন খেলাধূলা বা ব্যায়াম করে তখন তার পাল্‌স রেট বেশী বাড়ে না এবং দ্রুত স্বাভাবিক হয়ে আসে। </a:t>
            </a:r>
            <a:endParaRPr lang="en-US" sz="43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3657600" cy="3810000"/>
          </a:xfrm>
          <a:prstGeom prst="rect">
            <a:avLst/>
          </a:prstGeom>
        </p:spPr>
      </p:pic>
      <p:pic>
        <p:nvPicPr>
          <p:cNvPr id="5" name="Picture 4" descr="index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514600"/>
            <a:ext cx="35052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69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1981200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রক্ত চলাচলঃ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ব্যায়াম করলে শরীরের রক্ত চলাচল বেড়ে যায়। ফলে সাধারন লোকের চেয়ে মাংসপেশী, হার্ট ইত্যাদির কর্মক্ষমতা বৃদ্ধি ও মজবুত হয়।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2362200"/>
            <a:ext cx="5105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187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2743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রক্ত কণিকাঃ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রক্তে তিন ধরনের কণিকা থাকে।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লোহিত কণিকা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শ্বেত কণিকা </a:t>
            </a:r>
          </a:p>
          <a:p>
            <a:pPr marL="514350" indent="-514350" algn="just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অনুচক্রকা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lood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29000"/>
            <a:ext cx="3352800" cy="2667000"/>
          </a:xfrm>
          <a:prstGeom prst="rect">
            <a:avLst/>
          </a:prstGeom>
        </p:spPr>
      </p:pic>
      <p:pic>
        <p:nvPicPr>
          <p:cNvPr id="6" name="Picture 5" descr="blood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048000"/>
            <a:ext cx="3048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4828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33528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৬।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শ্বাস প্রশ্বাসঃ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খেলাধূলা ও ব্যায়াম করার সময় ঘন ঘন শ্বাস প্রশ্বাস গ্রহন করতে হয়। ফলে পর্যাপ্ত পরিমান অক্সিজেন গ্রহণ ও প্রশ্বাসের সাথে কার্বন ডাই অক্সাইড বের হয়ে যায়। ঘন ঘন শ্বাস প্রশ্বাসের ফলে বুকের গভীরতাও বৃদ্ধি পায়। ফলে শারীরিক ক্ষমতা</a:t>
            </a:r>
          </a:p>
          <a:p>
            <a:pPr marL="0" indent="0" algn="just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ও বৃদ্ধি পায়।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302.20.respiratory-syste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971800"/>
            <a:ext cx="48006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61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2296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৭।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মাংসপেশীঃ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শরীরে বিভিন্ন ধরনের মাংসপেশী থাকে। খেলাধূলা ও ব্যায়ামের ফলে মাংসপেশী সংখ্যায় বাড়ে না তবে আকৃতিতে বড় হয়, টিসুগুলো মোটা ও শক্তিশালী হয়।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286000"/>
            <a:ext cx="7315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444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129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ব্যায়ামের ফলে যে সব পরির্তন হয় তা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এককভাবে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বলবে </a:t>
            </a:r>
            <a:r>
              <a:rPr lang="bn-BD" sz="400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86000"/>
            <a:ext cx="2228850" cy="1657350"/>
          </a:xfrm>
          <a:prstGeom prst="rect">
            <a:avLst/>
          </a:prstGeom>
        </p:spPr>
      </p:pic>
      <p:pic>
        <p:nvPicPr>
          <p:cNvPr id="6" name="Picture 5" descr="index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2133600"/>
            <a:ext cx="1905000" cy="1981200"/>
          </a:xfrm>
          <a:prstGeom prst="rect">
            <a:avLst/>
          </a:prstGeom>
        </p:spPr>
      </p:pic>
      <p:pic>
        <p:nvPicPr>
          <p:cNvPr id="7" name="Picture 6" descr="blood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572000"/>
            <a:ext cx="1676400" cy="1676400"/>
          </a:xfrm>
          <a:prstGeom prst="rect">
            <a:avLst/>
          </a:prstGeom>
        </p:spPr>
      </p:pic>
      <p:pic>
        <p:nvPicPr>
          <p:cNvPr id="8" name="Picture 7" descr="index-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4876800"/>
            <a:ext cx="1828800" cy="1447800"/>
          </a:xfrm>
          <a:prstGeom prst="rect">
            <a:avLst/>
          </a:prstGeom>
        </p:spPr>
      </p:pic>
      <p:pic>
        <p:nvPicPr>
          <p:cNvPr id="9" name="Picture 8" descr="index1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600" y="4876800"/>
            <a:ext cx="2514600" cy="1600200"/>
          </a:xfrm>
          <a:prstGeom prst="rect">
            <a:avLst/>
          </a:prstGeom>
        </p:spPr>
      </p:pic>
      <p:pic>
        <p:nvPicPr>
          <p:cNvPr id="10" name="Picture 9" descr="index1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5200" y="2209800"/>
            <a:ext cx="2057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797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29539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বাড়ীর কাজঃ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1752600"/>
            <a:ext cx="7315200" cy="283154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হৃদপিন্ড, পাল্‌স রেট, রক্ত চলাচল, রক্ত কণিকা, রক্ত কণিকা, শ্বাস প্রশ্বাস ও মাংসপেশী  ইত্যাদিতে ব্যায়াম ও খেলাধূলার  ফলে যে পরির্তন ঘটে তা শিখে ও লিখে আনবে।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1676400"/>
          </a:xfrm>
          <a:solidFill>
            <a:srgbClr val="A5002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qw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819400"/>
            <a:ext cx="5105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111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3810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48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মাহবুব হোসেন</a:t>
            </a:r>
          </a:p>
          <a:p>
            <a:pPr marL="0" indent="0">
              <a:buNone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marL="0" indent="0">
              <a:buNone/>
            </a:pP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সিলেট পাল্প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এন্ড পেপার মিলস্‌ </a:t>
            </a:r>
            <a:r>
              <a:rPr lang="bn-BD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হাই স্কুল </a:t>
            </a:r>
          </a:p>
          <a:p>
            <a:pPr marL="0" indent="0">
              <a:buNone/>
            </a:pPr>
            <a:r>
              <a:rPr lang="bn-BD" sz="44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মোবাইল নং- ০১৭১২৬০৪৪৫৫</a:t>
            </a:r>
          </a:p>
          <a:p>
            <a:pPr marL="0" indent="0">
              <a:buNone/>
            </a:pPr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2800" b="1" u="sng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www.mahbubhossain@gmail.com</a:t>
            </a:r>
            <a:endParaRPr lang="bn-BD" sz="4000" b="1" u="sng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b="1" u="sng" dirty="0"/>
          </a:p>
        </p:txBody>
      </p:sp>
      <p:pic>
        <p:nvPicPr>
          <p:cNvPr id="5" name="Picture 4" descr="zzzz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286000"/>
            <a:ext cx="2209800" cy="228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228600"/>
            <a:ext cx="3352800" cy="144655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75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8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ছবি গুলো লক্ষ করঃ  </a:t>
            </a:r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e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19200"/>
            <a:ext cx="2286000" cy="1981200"/>
          </a:xfrm>
          <a:prstGeom prst="rect">
            <a:avLst/>
          </a:prstGeom>
        </p:spPr>
      </p:pic>
      <p:pic>
        <p:nvPicPr>
          <p:cNvPr id="5" name="Picture 4" descr="index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1219200"/>
            <a:ext cx="1676400" cy="2209800"/>
          </a:xfrm>
          <a:prstGeom prst="rect">
            <a:avLst/>
          </a:prstGeom>
        </p:spPr>
      </p:pic>
      <p:pic>
        <p:nvPicPr>
          <p:cNvPr id="6" name="Picture 5" descr="index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1371600"/>
            <a:ext cx="2514600" cy="2362200"/>
          </a:xfrm>
          <a:prstGeom prst="rect">
            <a:avLst/>
          </a:prstGeom>
        </p:spPr>
      </p:pic>
      <p:pic>
        <p:nvPicPr>
          <p:cNvPr id="8" name="Picture 7" descr="images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581400"/>
            <a:ext cx="2762250" cy="2971800"/>
          </a:xfrm>
          <a:prstGeom prst="rect">
            <a:avLst/>
          </a:prstGeom>
        </p:spPr>
      </p:pic>
      <p:pic>
        <p:nvPicPr>
          <p:cNvPr id="7" name="Picture 6" descr="images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4114800"/>
            <a:ext cx="32766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995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সর্বজন </a:t>
            </a:r>
            <a:r>
              <a:rPr lang="bn-BD" sz="600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স্বীকৃত  </a:t>
            </a:r>
            <a:r>
              <a:rPr lang="bn-BD" sz="6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প্রবাদ আছে </a:t>
            </a:r>
            <a:br>
              <a:rPr lang="bn-BD" sz="6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</a:br>
            <a:r>
              <a:rPr lang="bn-BD" sz="6000" dirty="0" smtClean="0">
                <a:solidFill>
                  <a:srgbClr val="FF0000"/>
                </a:solidFill>
                <a:latin typeface="NikoshLightBAN" pitchFamily="2" charset="0"/>
                <a:cs typeface="NikoshLightBAN" pitchFamily="2" charset="0"/>
              </a:rPr>
              <a:t>“স্বাস্থ্যই সকল সুখের মূল।”   </a:t>
            </a:r>
            <a:endParaRPr lang="en-US" sz="6000" dirty="0">
              <a:solidFill>
                <a:srgbClr val="FF0000"/>
              </a:solidFill>
              <a:latin typeface="NikoshLightBAN" pitchFamily="2" charset="0"/>
              <a:cs typeface="NikoshLight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3429000"/>
            <a:ext cx="67818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সুস্থ দেহে সুন্দর মন 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72000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৯ম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শারীরিক  শিক্ষা, স্বাস্থ্য বিজ্ঞান ও খেলাধূলা 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দ্বিতীয় অধ্যায় 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শারীরিক  সক্ষমতা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81000"/>
            <a:ext cx="4953000" cy="120032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50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3657600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শারীরিক সক্ষমতার গুরুত্ব বণর্না করতে পারবে। 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 দৈহিক সুস্থার উপায় ব্যাখ্যা করতে পারবে।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 শারীরিক সক্ষমতার  প্রভাব বিশ্লেষন করতে পারবে। </a:t>
            </a:r>
          </a:p>
          <a:p>
            <a:pPr marL="0" indent="0"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04800"/>
            <a:ext cx="3124200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শিখন  ফল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72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274320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শারীরিক সক্ষমতাঃ সাধারণ অর্থে সক্ষমতা হলো কোনো কাজ করার সামর্থ্য।  বৃহত্তর অর্থে সক্ষমতা বলতে জৈবিক অস্তিত্ব রক্ষা করে সুস্থ ও স্বাভাবিক জীবন ধারন করার সামর্থকে বুঝায়। এর মধ্যে ব্যক্তির শারীরিক, মানসিক ও সামাজিক সামর্থ্য অন্তর্ভুক্ত।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429000"/>
            <a:ext cx="3733800" cy="3048000"/>
          </a:xfrm>
          <a:prstGeom prst="rect">
            <a:avLst/>
          </a:prstGeom>
        </p:spPr>
      </p:pic>
      <p:pic>
        <p:nvPicPr>
          <p:cNvPr id="7" name="Picture 6" descr="index-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3810000"/>
            <a:ext cx="35052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1981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শারীরিক সক্ষমতায় ব্যায়ামঃ</a:t>
            </a:r>
            <a:r>
              <a:rPr lang="en-US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শারীরিক সক্ষমতার জন্য ব্যায়াম অপরিহার্য। ব্যায়াম না করলে শারীরিক সক্ষমতা অর্জন সম্ভব  নয়। ব্যায়ামের প্রভাবে শরীরের ভিতর যে পরিবর্তন হয় তা তুলে ধরা হলোঃ </a:t>
            </a:r>
            <a:endParaRPr lang="bn-BD" sz="2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3429000"/>
            <a:ext cx="52578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22860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হৃদপিন্ডের  পেশী শক্তিশালী হয়ঃ 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ব্যায়াম করলে শরীরের রক্ত চলাচল বেড়ে যায় ফলে হৃদপিন্ডের কর্মক্ষমতা বৃদ্ধিপায়।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160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হৃদপিন্ডের রক্ত পাম্প করার ক্ষমতা বাড়েঃ 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একজন সাধারন লোকের প্রতি মিনিট ১৩০ মিলিলিটার রক্ত পাম্প করে। এতে হার্ট সবল ও কর্মক্ষম হয় এবং রোগ প্রতিরোধ  ক্ষমতা বৃদ্ধি পায়।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heart_illust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743200"/>
            <a:ext cx="77724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369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395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সবাইকে শুভেচ্ছা  </vt:lpstr>
      <vt:lpstr>Slide 2</vt:lpstr>
      <vt:lpstr>Slide 3</vt:lpstr>
      <vt:lpstr>সর্বজন স্বীকৃত  প্রবাদ আছে  “স্বাস্থ্যই সকল সুখের মূল।”  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TSS</cp:lastModifiedBy>
  <cp:revision>109</cp:revision>
  <dcterms:created xsi:type="dcterms:W3CDTF">2013-07-16T07:18:13Z</dcterms:created>
  <dcterms:modified xsi:type="dcterms:W3CDTF">2013-07-22T04:36:27Z</dcterms:modified>
</cp:coreProperties>
</file>