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73" r:id="rId6"/>
    <p:sldId id="264" r:id="rId7"/>
    <p:sldId id="265" r:id="rId8"/>
    <p:sldId id="270" r:id="rId9"/>
    <p:sldId id="266" r:id="rId10"/>
    <p:sldId id="267" r:id="rId11"/>
    <p:sldId id="268" r:id="rId12"/>
    <p:sldId id="274" r:id="rId13"/>
    <p:sldId id="269" r:id="rId14"/>
    <p:sldId id="259" r:id="rId15"/>
    <p:sldId id="260" r:id="rId16"/>
    <p:sldId id="261" r:id="rId17"/>
    <p:sldId id="262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6800" y="65532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বিপ্লব দেবনাথ,প্রধান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শিক্ষক,মির্জাপুর সপ্রাবি, নিকলী।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 smtClean="0"/>
          </a:p>
          <a:p>
            <a:endParaRPr lang="en-US" sz="1800" dirty="0" smtClean="0"/>
          </a:p>
          <a:p>
            <a:pPr algn="ctr"/>
            <a:endPara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44812"/>
            <a:ext cx="9143999" cy="671513"/>
          </a:xfrm>
          <a:prstGeom prst="rect">
            <a:avLst/>
          </a:prstGeom>
        </p:spPr>
      </p:pic>
      <p:pic>
        <p:nvPicPr>
          <p:cNvPr id="6" name="Picture 5" descr="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124450"/>
            <a:ext cx="1714500" cy="1581150"/>
          </a:xfrm>
          <a:prstGeom prst="rect">
            <a:avLst/>
          </a:prstGeom>
        </p:spPr>
      </p:pic>
      <p:pic>
        <p:nvPicPr>
          <p:cNvPr id="8" name="Picture 7" descr="Chim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000"/>
            <a:ext cx="1143000" cy="1333500"/>
          </a:xfrm>
          <a:prstGeom prst="rect">
            <a:avLst/>
          </a:prstGeom>
        </p:spPr>
      </p:pic>
      <p:pic>
        <p:nvPicPr>
          <p:cNvPr id="7" name="Picture 6" descr="Welcome-pige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905000"/>
            <a:ext cx="3962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82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" t="-5759" r="52803" b="135"/>
          <a:stretch/>
        </p:blipFill>
        <p:spPr>
          <a:xfrm rot="5400000">
            <a:off x="924791" y="2905991"/>
            <a:ext cx="2514600" cy="340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3910"/>
            <a:ext cx="3352800" cy="250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5" t="26398" r="12727"/>
          <a:stretch/>
        </p:blipFill>
        <p:spPr>
          <a:xfrm>
            <a:off x="5410200" y="103909"/>
            <a:ext cx="3068782" cy="250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352800"/>
            <a:ext cx="3068782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96310" y="2639998"/>
            <a:ext cx="2427890" cy="523220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কাঁসার তৈরি জিনিস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2606233"/>
            <a:ext cx="2057400" cy="5232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জামদানি শাড়ি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982" y="5867400"/>
            <a:ext cx="1323109" cy="5232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অলংকার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3848" y="5867400"/>
            <a:ext cx="1652752" cy="5232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নকশি কাঁথা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28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36" y="152400"/>
            <a:ext cx="2895599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633968"/>
            <a:ext cx="2819400" cy="2674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6264" y="1201221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শখের হাঁড়ি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648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শিল্পি জয়নুল আবেদীন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3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162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তোমার বাংলা বইয়ের </a:t>
            </a:r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80</a:t>
            </a:r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৮</a:t>
            </a:r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পৃষ্টা খোলে মনযোগ সহকারে পড়।  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335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4480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শব্দগুলোর অর্থ জেনে নেই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371600"/>
            <a:ext cx="11776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স্থাপত্য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291" y="2119746"/>
            <a:ext cx="11707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নিদর্শন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2664262"/>
            <a:ext cx="121919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বিস্মিত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72" y="3283778"/>
            <a:ext cx="1489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অভূতপূর্ব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946" y="392130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582" y="4521574"/>
            <a:ext cx="128154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অস্তগামী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927" y="539067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স্মৄতি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7290" y="1463746"/>
            <a:ext cx="73429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7068" y="2134811"/>
            <a:ext cx="55764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6901" y="2812242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7291" y="3387071"/>
            <a:ext cx="5888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0364" y="3967279"/>
            <a:ext cx="7204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4219" y="4703273"/>
            <a:ext cx="727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0141" y="5567807"/>
            <a:ext cx="63038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1371600"/>
            <a:ext cx="380643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ভবনকেন্দ্রিক শিল্পকর্ম।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2057400"/>
            <a:ext cx="18254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দৄষ্টান্ত।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2743200"/>
            <a:ext cx="33016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অবাক হওয়া।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3276600"/>
            <a:ext cx="34226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 যা দেখা যায়।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3810000"/>
            <a:ext cx="410721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জিবনের শিল্প।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4419600"/>
            <a:ext cx="40035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 দিকে ঢলে পড়েছে।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3354" y="5349604"/>
            <a:ext cx="35471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স্মরণ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22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" y="16002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স্থ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345" y="252180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স্ক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45" y="3571655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গ্ধ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245" y="4838699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স্ম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30061" y="1674376"/>
            <a:ext cx="866775" cy="4592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04950" y="2786135"/>
            <a:ext cx="857250" cy="4154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89363" y="3776317"/>
            <a:ext cx="914400" cy="4908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489364" y="4953001"/>
            <a:ext cx="9144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90800" y="148120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+থ = স্থল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578386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+ক=স্কুল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9236" y="3668499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+ধ=মুগ্ধ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724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+ম= স্মরণ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12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772" y="304800"/>
            <a:ext cx="7741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একই অর্থ বোঝায় এমন শব্দ শিখি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1764598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346" y="3114063"/>
            <a:ext cx="20158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পতাকা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664" y="4717984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60072" y="1814276"/>
            <a:ext cx="1035627" cy="5479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687782" y="3188915"/>
            <a:ext cx="952500" cy="6197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625438" y="4870386"/>
            <a:ext cx="1035626" cy="6170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57700" y="1764598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রবি,তপন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320411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নিশান কেতন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4717984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তটিনী, প্রবাহিনী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07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81000"/>
            <a:ext cx="611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 কথায় উত্তর দাওঃ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লোক শিল্প জাদুঘরের প্রতিষ্ঠাতা কে?</a:t>
            </a:r>
          </a:p>
          <a:p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জাদুঘরের আদি নাম কী?</a:t>
            </a:r>
          </a:p>
          <a:p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লোকশিল্প কাকে বলে?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5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/>
          <p:cNvSpPr/>
          <p:nvPr/>
        </p:nvSpPr>
        <p:spPr>
          <a:xfrm>
            <a:off x="762000" y="5376261"/>
            <a:ext cx="533400" cy="533400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638800" y="4096268"/>
            <a:ext cx="533400" cy="533400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49014" y="2648873"/>
            <a:ext cx="533400" cy="533400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ঠিক উত্তরটি বেছে লিখি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8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014" y="2116723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সোনার গাঁওলয়ের পুরাতন নাম কি?</a:t>
            </a:r>
          </a:p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পানাম নগর খ) সূবর্ণপুর গ) লোকশিল্প ঘ) নারায়ণগঞ্জ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581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লোকশিল্প জাদুঘরের প্রবেশ পথটি কেমন?</a:t>
            </a:r>
          </a:p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নতুন খ) সাধারণ গ) অনেক পুরানো ঘ) </a:t>
            </a:r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দারুন কারুকাজ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76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জামদানি শাড়ির জন্য বিখ্যাত—</a:t>
            </a:r>
          </a:p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যাত্রাবাড়ি খ) নারায়ণগঞ্জ গ) নরসিংদী ঘ) ঢাকা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68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3" grpId="0"/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1700" y="2514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352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সোনারগাঁও জাদুঘরে সম্পর্কে ৫টি বাক্য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82308"/>
            <a:ext cx="2895600" cy="23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28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14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লেখাপড়া করি বেশ ,শিক্ষা নিয়ে গড়ব দেশ।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d64ab_5860aae9472542c58b89ebef01771e1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057400"/>
            <a:ext cx="4953000" cy="3733800"/>
          </a:xfrm>
          <a:prstGeom prst="rect">
            <a:avLst/>
          </a:prstGeom>
        </p:spPr>
      </p:pic>
      <p:pic>
        <p:nvPicPr>
          <p:cNvPr id="7" name="Picture 6" descr="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1809750" cy="3124200"/>
          </a:xfrm>
          <a:prstGeom prst="rect">
            <a:avLst/>
          </a:prstGeom>
        </p:spPr>
      </p:pic>
      <p:pic>
        <p:nvPicPr>
          <p:cNvPr id="8" name="Picture 7" descr="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133600"/>
            <a:ext cx="167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77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2362200"/>
            <a:ext cx="365760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bn-BD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সোনারগাঁও</a:t>
            </a:r>
            <a:endParaRPr lang="en-US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তখন বিলেতি কাপড়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অনেকদিন</a:t>
            </a:r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BD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2342" y="-15764"/>
            <a:ext cx="95250" cy="62022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/>
          <p:nvPr/>
        </p:nvSpPr>
        <p:spPr>
          <a:xfrm>
            <a:off x="381000" y="2743200"/>
            <a:ext cx="4276416" cy="2246769"/>
          </a:xfrm>
          <a:prstGeom prst="rect">
            <a:avLst/>
          </a:prstGeom>
          <a:noFill/>
          <a:ln w="57150">
            <a:solidFill>
              <a:srgbClr val="16F631"/>
            </a:solidFill>
            <a:prstDash val="sysDot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বিপ্লব দেবনাথ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মির্জাপুর সরকারি প্রাথমিক বিদ্যালয়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নিকলী- কিশোরগঞ্জ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838200"/>
            <a:ext cx="332071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01714798939..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57200"/>
            <a:ext cx="2259874" cy="1815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17308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71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শিক্ষার্থিরা যা শিক্ষবে তা হলঃ-</a:t>
            </a:r>
          </a:p>
          <a:p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02527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প্রমিত উচ্চারনে পাঠ্যাংশটি পড়তে পারবে,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ছোট ছোট প্রশ্নত্তোর দিতে পারবে,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শব্দ/সমার্থক শব্দ লিখতে পারবে।</a:t>
            </a:r>
            <a:endParaRPr lang="en-US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445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New folder\পিকনিক বা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248400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4876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কিসের বাস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638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 সফরের বাস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5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New folder\সোনার গাঁও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90500"/>
            <a:ext cx="9067800" cy="6477000"/>
          </a:xfrm>
          <a:prstGeom prst="rect">
            <a:avLst/>
          </a:prstGeom>
          <a:noFill/>
        </p:spPr>
      </p:pic>
      <p:sp>
        <p:nvSpPr>
          <p:cNvPr id="5" name="TextBox 9"/>
          <p:cNvSpPr txBox="1"/>
          <p:nvPr/>
        </p:nvSpPr>
        <p:spPr>
          <a:xfrm>
            <a:off x="3390900" y="8763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2247900" y="14097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ঘুরে আসি সোনারগাঁও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543" y="978932"/>
            <a:ext cx="4038601" cy="3476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117" y="958150"/>
            <a:ext cx="4648199" cy="347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81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চলো ছবি দেখি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572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কি দেখেছ?</a:t>
            </a:r>
            <a:endParaRPr lang="en-US" sz="4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029200"/>
            <a:ext cx="495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কিসের ছবি গুলো?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715000"/>
            <a:ext cx="57219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পুরনো স্থাপত্য লোকশিল্প জাদুঘর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22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06" b="8411"/>
          <a:stretch/>
        </p:blipFill>
        <p:spPr>
          <a:xfrm>
            <a:off x="381000" y="685800"/>
            <a:ext cx="3429000" cy="2928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495800"/>
            <a:ext cx="495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গুলি কিসের?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257800"/>
            <a:ext cx="57219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পুরনো স্থাপত্য লোকশিল্প জাদুঘর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685800"/>
            <a:ext cx="3578370" cy="29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9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699" y="266699"/>
            <a:ext cx="3276600" cy="2403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18" y="266699"/>
            <a:ext cx="3352800" cy="240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09"/>
          <a:stretch/>
        </p:blipFill>
        <p:spPr>
          <a:xfrm>
            <a:off x="4838698" y="3286688"/>
            <a:ext cx="3200400" cy="2376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72" y="3346734"/>
            <a:ext cx="3338945" cy="2299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646589"/>
            <a:ext cx="2667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পুকুর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48" y="5662743"/>
            <a:ext cx="436245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চম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 লেক,গাছগাছালিতে ভরা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787" y="2670463"/>
            <a:ext cx="2209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শিল্প সংস্কৄতি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1878" y="2701913"/>
            <a:ext cx="27813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ইতিহাস-ঐতিহ্য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33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0" t="13936" r="1" b="-1"/>
          <a:stretch/>
        </p:blipFill>
        <p:spPr>
          <a:xfrm>
            <a:off x="3329418" y="3200399"/>
            <a:ext cx="2514601" cy="2335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39"/>
          <a:stretch/>
        </p:blipFill>
        <p:spPr>
          <a:xfrm rot="5400000">
            <a:off x="431033" y="-95000"/>
            <a:ext cx="2109734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9418" y="107431"/>
            <a:ext cx="2514601" cy="2123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-9124" r="20138" b="4381"/>
          <a:stretch/>
        </p:blipFill>
        <p:spPr>
          <a:xfrm>
            <a:off x="342899" y="3037820"/>
            <a:ext cx="2514601" cy="2498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42" r="9139"/>
          <a:stretch/>
        </p:blipFill>
        <p:spPr>
          <a:xfrm rot="5400000">
            <a:off x="6564681" y="3036519"/>
            <a:ext cx="2178247" cy="2506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98" y="62347"/>
            <a:ext cx="2554503" cy="2168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090" y="2348785"/>
            <a:ext cx="2133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2362200"/>
            <a:ext cx="1828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মূখোশ</a:t>
            </a:r>
            <a:endParaRPr lang="en-US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514600"/>
            <a:ext cx="1676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মৄৎপাত্র</a:t>
            </a:r>
            <a:endParaRPr lang="en-US" sz="4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674712"/>
            <a:ext cx="25146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পুতুল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715000"/>
            <a:ext cx="276658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বাঁশের তৈরি জিনিস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5536213"/>
            <a:ext cx="27831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লোহার তৈরি জিনিস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31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659</TotalTime>
  <Words>328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user</cp:lastModifiedBy>
  <cp:revision>132</cp:revision>
  <dcterms:created xsi:type="dcterms:W3CDTF">2006-08-16T00:00:00Z</dcterms:created>
  <dcterms:modified xsi:type="dcterms:W3CDTF">2020-10-01T05:32:45Z</dcterms:modified>
</cp:coreProperties>
</file>