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1" r:id="rId3"/>
    <p:sldId id="256" r:id="rId4"/>
    <p:sldId id="261" r:id="rId5"/>
    <p:sldId id="259" r:id="rId6"/>
    <p:sldId id="262" r:id="rId7"/>
    <p:sldId id="260" r:id="rId8"/>
    <p:sldId id="263" r:id="rId9"/>
    <p:sldId id="268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FD24-D979-4809-885A-23343FB9BC2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7B6B3-EEFA-41BB-B730-89DA160AB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685800"/>
            <a:ext cx="7843838" cy="533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2939" y="685799"/>
            <a:ext cx="4124426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26713" y="685801"/>
            <a:ext cx="384877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4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0"/>
            <a:ext cx="66294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১৯১৩ সালে বিজ্ঞানী মোসলে  বলে মৌল্গুলো  তাদের ভৌত রাসায়নিক ধর্মগুলো পারমানবিক সংখার সাথে পরিবর্তিত হয়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তাহলে পর্যায় সারণি সূত্রটা কি?</a:t>
            </a:r>
            <a:endParaRPr lang="en-US" sz="36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676400"/>
            <a:ext cx="579120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/>
              <a:t>বাড়ির কাজ</a:t>
            </a:r>
          </a:p>
          <a:p>
            <a:pPr algn="ctr"/>
            <a:endParaRPr lang="bn-IN" sz="3600" dirty="0" smtClean="0"/>
          </a:p>
          <a:p>
            <a:pPr algn="ctr"/>
            <a:r>
              <a:rPr lang="bn-IN" sz="3600" dirty="0" smtClean="0"/>
              <a:t>পর্যায় সারনির ইতিহাস পড়ে আসবে।</a:t>
            </a:r>
          </a:p>
          <a:p>
            <a:pPr algn="ctr"/>
            <a:r>
              <a:rPr lang="bn-IN" sz="3600" dirty="0" smtClean="0"/>
              <a:t>পর্যায় সূত্রটি লিখে আনবে।</a:t>
            </a:r>
            <a:endParaRPr lang="en-US" sz="36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107504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72" y="1787595"/>
            <a:ext cx="2368153" cy="270303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320" y="1190221"/>
            <a:ext cx="1621899" cy="38472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/>
              <a:t>সব্বাইকে </a:t>
            </a:r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90221"/>
            <a:ext cx="4543634" cy="39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90600" y="-764382"/>
            <a:ext cx="10902554" cy="287977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90600" y="4919063"/>
            <a:ext cx="10902554" cy="2570098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454705"/>
            <a:ext cx="574862" cy="628905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152400"/>
            <a:ext cx="574862" cy="637817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752600"/>
            <a:ext cx="3962400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ক্লাসঃ নবম-দশম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 রসায়ন।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অধ্যায়ঃ চতুর্থ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পাঠ্য বিষয়ঃপর্যায় সারনি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58" y="1299060"/>
            <a:ext cx="2598354" cy="32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447800"/>
            <a:ext cx="6096000" cy="27084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তোমরা যা শিখবে- </a:t>
            </a:r>
          </a:p>
          <a:p>
            <a:endParaRPr lang="bn-IN" sz="4400" dirty="0"/>
          </a:p>
          <a:p>
            <a:r>
              <a:rPr lang="bn-IN" sz="3600" dirty="0" smtClean="0"/>
              <a:t>* পর্যায় সারনির ইতিহাস জানতে পারবে।</a:t>
            </a:r>
          </a:p>
          <a:p>
            <a:r>
              <a:rPr lang="bn-IN" sz="3600" dirty="0" smtClean="0"/>
              <a:t>* পর্যায় সারনির সূত্রটি কি জানতে পারবে।</a:t>
            </a:r>
            <a:endParaRPr lang="en-US" sz="36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14400"/>
            <a:ext cx="48006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পর্যায়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সারণির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ইতিহাস</a:t>
            </a:r>
            <a:endParaRPr lang="en-US" sz="2800" i="1" dirty="0" smtClean="0"/>
          </a:p>
          <a:p>
            <a:r>
              <a:rPr lang="en-US" sz="2800" i="1" dirty="0" smtClean="0"/>
              <a:t>১৭৮৯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বিজ্ঞানি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/>
              <a:t>ল্যাভয়সিয়ের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পর্যায়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সারনি</a:t>
            </a:r>
            <a:endParaRPr lang="en-US" sz="28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400800" cy="3869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6" y="5715000"/>
            <a:ext cx="10629900" cy="16764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387" y="990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১৮২৯সালে  বিজ্ঞানি ডোবেরাইন এর ত্রয়ী  সূত্র।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93596"/>
            <a:ext cx="5689600" cy="4267200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0916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১৮৬৪ সালে বিজ্ঞানি নিউল্যান্ড এর অষ্টক সূত্র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61" y="1645375"/>
            <a:ext cx="5905500" cy="3464497"/>
          </a:xfrm>
          <a:prstGeom prst="rect">
            <a:avLst/>
          </a:prstGeom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6" y="4919063"/>
            <a:ext cx="10629900" cy="247233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১৮৬৯ সালে বিজ্ঞানি মেন্ডেলিফ  সূত্র।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4500"/>
            <a:ext cx="6477000" cy="4076700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-717947" y="-457199"/>
            <a:ext cx="10629900" cy="17657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6" y="5486400"/>
            <a:ext cx="10629900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41614" y="1"/>
            <a:ext cx="574862" cy="704664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540563" y="-228599"/>
            <a:ext cx="574862" cy="727524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858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143000"/>
            <a:ext cx="3200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আধুনিক পর্যায় সারণি </a:t>
            </a:r>
            <a:endParaRPr lang="en-US" sz="36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599"/>
            <a:ext cx="10629900" cy="191818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6" y="5410200"/>
            <a:ext cx="10629900" cy="19812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41614" y="-344751"/>
            <a:ext cx="574862" cy="73913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540563" y="188649"/>
            <a:ext cx="574862" cy="6857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501</Words>
  <Application>Microsoft Office PowerPoint</Application>
  <PresentationFormat>On-screen Show (4:3)</PresentationFormat>
  <Paragraphs>302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57</cp:revision>
  <dcterms:created xsi:type="dcterms:W3CDTF">2006-08-16T00:00:00Z</dcterms:created>
  <dcterms:modified xsi:type="dcterms:W3CDTF">2020-09-29T16:28:12Z</dcterms:modified>
</cp:coreProperties>
</file>