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9" r:id="rId1"/>
  </p:sldMasterIdLst>
  <p:notesMasterIdLst>
    <p:notesMasterId r:id="rId21"/>
  </p:notesMasterIdLst>
  <p:handoutMasterIdLst>
    <p:handoutMasterId r:id="rId22"/>
  </p:handoutMasterIdLst>
  <p:sldIdLst>
    <p:sldId id="283" r:id="rId2"/>
    <p:sldId id="258" r:id="rId3"/>
    <p:sldId id="284" r:id="rId4"/>
    <p:sldId id="285" r:id="rId5"/>
    <p:sldId id="256" r:id="rId6"/>
    <p:sldId id="277" r:id="rId7"/>
    <p:sldId id="257" r:id="rId8"/>
    <p:sldId id="271" r:id="rId9"/>
    <p:sldId id="280" r:id="rId10"/>
    <p:sldId id="281" r:id="rId11"/>
    <p:sldId id="268" r:id="rId12"/>
    <p:sldId id="286" r:id="rId13"/>
    <p:sldId id="272" r:id="rId14"/>
    <p:sldId id="259" r:id="rId15"/>
    <p:sldId id="260" r:id="rId16"/>
    <p:sldId id="261" r:id="rId17"/>
    <p:sldId id="288" r:id="rId18"/>
    <p:sldId id="278" r:id="rId19"/>
    <p:sldId id="279" r:id="rId20"/>
  </p:sldIdLst>
  <p:sldSz cx="13258800" cy="7315200"/>
  <p:notesSz cx="9144000" cy="6858000"/>
  <p:defaultTextStyle>
    <a:defPPr>
      <a:defRPr lang="en-US"/>
    </a:defPPr>
    <a:lvl1pPr marL="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ebot" initials="B" lastIdx="1" clrIdx="0">
    <p:extLst>
      <p:ext uri="{19B8F6BF-5375-455C-9EA6-DF929625EA0E}">
        <p15:presenceInfo xmlns:p15="http://schemas.microsoft.com/office/powerpoint/2012/main" xmlns="" userId="Blueb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34" d="100"/>
          <a:sy n="34" d="100"/>
        </p:scale>
        <p:origin x="-1056" y="-354"/>
      </p:cViewPr>
      <p:guideLst>
        <p:guide orient="horz" pos="2304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ADF09-1EA6-42AB-AB46-15D485AE1C1A}" type="doc">
      <dgm:prSet loTypeId="urn:microsoft.com/office/officeart/2005/8/layout/cycle2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7CB59A3-51EA-48FE-A1F0-57F02395C901}">
      <dgm:prSet phldrT="[Text]" custT="1"/>
      <dgm:spPr/>
      <dgm:t>
        <a:bodyPr/>
        <a:lstStyle/>
        <a:p>
          <a:r>
            <a:rPr lang="bn-IN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১৮৯৪ চব্বিশ পরগনা জেলায়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AE84FE-0CD2-4BE4-ACC8-8C915EDFF90A}" type="parTrans" cxnId="{DC379CC5-F45B-4DF5-B6D4-A16AD406B8C5}">
      <dgm:prSet/>
      <dgm:spPr/>
      <dgm:t>
        <a:bodyPr/>
        <a:lstStyle/>
        <a:p>
          <a:endParaRPr lang="en-US"/>
        </a:p>
      </dgm:t>
    </dgm:pt>
    <dgm:pt modelId="{E6BDDD00-FAA0-400D-BC0A-717B012778DD}" type="sibTrans" cxnId="{DC379CC5-F45B-4DF5-B6D4-A16AD406B8C5}">
      <dgm:prSet custT="1"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01CBF1-1935-4003-982F-EF729D4851E0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পিতাঃ মনন্দা বন্দ্যোপাধ্যায় মাতাঃ মৃণালিনী দেবী 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80F7E6-8EEC-4E8B-AC35-942EC64D9EB9}" type="parTrans" cxnId="{745949DB-B0AE-4DBE-9548-256401BA7842}">
      <dgm:prSet/>
      <dgm:spPr/>
      <dgm:t>
        <a:bodyPr/>
        <a:lstStyle/>
        <a:p>
          <a:endParaRPr lang="en-US"/>
        </a:p>
      </dgm:t>
    </dgm:pt>
    <dgm:pt modelId="{CAE70E7C-1AAB-487F-9576-E0B4EC270D2D}" type="sibTrans" cxnId="{745949DB-B0AE-4DBE-9548-256401BA7842}">
      <dgm:prSet custT="1"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21756D-1FF1-4773-95EA-BFDDB59616AC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পথের পাঁচালী, অপরাজিত উপন্যাস মেঘ মল্লার,মৌরীফুল গল্পগ্রন্থ 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D2ACA5-548B-437B-90F8-4B78EA155487}" type="parTrans" cxnId="{3F49CA78-0E77-4D51-BC0C-18264313BCD1}">
      <dgm:prSet/>
      <dgm:spPr/>
      <dgm:t>
        <a:bodyPr/>
        <a:lstStyle/>
        <a:p>
          <a:endParaRPr lang="en-US"/>
        </a:p>
      </dgm:t>
    </dgm:pt>
    <dgm:pt modelId="{5A953CD3-F476-47C8-AC43-8F3F1B49476B}" type="sibTrans" cxnId="{3F49CA78-0E77-4D51-BC0C-18264313BCD1}">
      <dgm:prSet custT="1"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F7CB7E-BB5E-49E2-A14E-0F12479E8887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১৯৫০ সালের ১ সেপ্টেম্বর মৃত্যু বরণ করেন 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B6C877-B48C-4426-8800-0C2095154A17}" type="parTrans" cxnId="{6CA0FD37-726B-42C3-9F51-89F01485867E}">
      <dgm:prSet/>
      <dgm:spPr/>
      <dgm:t>
        <a:bodyPr/>
        <a:lstStyle/>
        <a:p>
          <a:endParaRPr lang="en-US"/>
        </a:p>
      </dgm:t>
    </dgm:pt>
    <dgm:pt modelId="{CFF62BA6-5B0E-4EEF-AC8E-6BE26D800DE5}" type="sibTrans" cxnId="{6CA0FD37-726B-42C3-9F51-89F01485867E}">
      <dgm:prSet custT="1"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E2E29-EE8B-4949-830B-2AEC1733B122}">
      <dgm:prSet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কলকাতা রিপন কলেজ থেকে বিএ পাশ করেন</a:t>
          </a:r>
          <a:endParaRPr lang="en-US" dirty="0"/>
        </a:p>
      </dgm:t>
    </dgm:pt>
    <dgm:pt modelId="{6259DA39-54C3-4329-9249-02FA39A8DB01}" type="parTrans" cxnId="{1006981B-7533-4C6C-A06F-42BDF0C996C9}">
      <dgm:prSet/>
      <dgm:spPr/>
      <dgm:t>
        <a:bodyPr/>
        <a:lstStyle/>
        <a:p>
          <a:endParaRPr lang="en-US"/>
        </a:p>
      </dgm:t>
    </dgm:pt>
    <dgm:pt modelId="{FDA6A74E-5F8E-48DF-A67D-BA32B6A2EE88}" type="sibTrans" cxnId="{1006981B-7533-4C6C-A06F-42BDF0C996C9}">
      <dgm:prSet/>
      <dgm:spPr/>
      <dgm:t>
        <a:bodyPr/>
        <a:lstStyle/>
        <a:p>
          <a:endParaRPr lang="en-US"/>
        </a:p>
      </dgm:t>
    </dgm:pt>
    <dgm:pt modelId="{0170ABC7-E0E5-4A03-9E4E-A4D4A47D60EE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ইছামতি উপন্যাসের জন্য রবীন্দ্র পুরস্কারে ভূষিত হন 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C12C95-CF0D-4A89-92E5-3A03C7355DC4}" type="sibTrans" cxnId="{95B582DB-8DC8-4BF3-A89C-8F5AD60C582D}">
      <dgm:prSet custT="1"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CF0080-6860-44AB-A505-2F782202DCA2}" type="parTrans" cxnId="{95B582DB-8DC8-4BF3-A89C-8F5AD60C582D}">
      <dgm:prSet/>
      <dgm:spPr/>
      <dgm:t>
        <a:bodyPr/>
        <a:lstStyle/>
        <a:p>
          <a:endParaRPr lang="en-US"/>
        </a:p>
      </dgm:t>
    </dgm:pt>
    <dgm:pt modelId="{757E78C4-BDE8-4C1D-80F3-E64BCCBE3F34}" type="pres">
      <dgm:prSet presAssocID="{BAFADF09-1EA6-42AB-AB46-15D485AE1C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D806EC-40D8-4788-A72E-5513C5CB630C}" type="pres">
      <dgm:prSet presAssocID="{F7CB59A3-51EA-48FE-A1F0-57F02395C901}" presName="node" presStyleLbl="node1" presStyleIdx="0" presStyleCnt="6" custScaleX="190783" custScaleY="106496" custRadScaleRad="96537" custRadScaleInc="-40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59AA2-0C30-4175-ABB2-9030962E4D82}" type="pres">
      <dgm:prSet presAssocID="{E6BDDD00-FAA0-400D-BC0A-717B012778DD}" presName="sibTrans" presStyleLbl="sibTrans2D1" presStyleIdx="0" presStyleCnt="6" custScaleX="123272"/>
      <dgm:spPr/>
      <dgm:t>
        <a:bodyPr/>
        <a:lstStyle/>
        <a:p>
          <a:endParaRPr lang="en-US"/>
        </a:p>
      </dgm:t>
    </dgm:pt>
    <dgm:pt modelId="{15045FE2-231E-475B-AD44-28B547A12CA0}" type="pres">
      <dgm:prSet presAssocID="{E6BDDD00-FAA0-400D-BC0A-717B012778D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3D1CDEA-FE92-4C24-A6C6-01227596E1B9}" type="pres">
      <dgm:prSet presAssocID="{BA01CBF1-1935-4003-982F-EF729D4851E0}" presName="node" presStyleLbl="node1" presStyleIdx="1" presStyleCnt="6" custScaleX="198256" custScaleY="106496" custRadScaleRad="149625" custRadScaleInc="41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98905-DCA8-4AA6-8A80-DEF27E2119E9}" type="pres">
      <dgm:prSet presAssocID="{CAE70E7C-1AAB-487F-9576-E0B4EC270D2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8F2859F-28E9-49C0-BCE8-C1C95FB8BD46}" type="pres">
      <dgm:prSet presAssocID="{CAE70E7C-1AAB-487F-9576-E0B4EC270D2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11E1F91-C5D5-4BA7-851F-B6CF3B3067F0}" type="pres">
      <dgm:prSet presAssocID="{485E2E29-EE8B-4949-830B-2AEC1733B122}" presName="node" presStyleLbl="node1" presStyleIdx="2" presStyleCnt="6" custScaleX="197992" custScaleY="106496" custRadScaleRad="172219" custRadScaleInc="-9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56600-D982-4CF3-9EAC-483C9D66BE66}" type="pres">
      <dgm:prSet presAssocID="{FDA6A74E-5F8E-48DF-A67D-BA32B6A2EE8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8DF446C5-F05E-4387-A844-511D600C9F31}" type="pres">
      <dgm:prSet presAssocID="{FDA6A74E-5F8E-48DF-A67D-BA32B6A2EE8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3569775-47DB-4043-B097-A24ABF004515}" type="pres">
      <dgm:prSet presAssocID="{5B21756D-1FF1-4773-95EA-BFDDB59616AC}" presName="node" presStyleLbl="node1" presStyleIdx="3" presStyleCnt="6" custScaleX="204890" custScaleY="106496" custRadScaleRad="96226" custRadScaleInc="-1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4122D-AB9B-4FEB-9B47-2318ED3CE811}" type="pres">
      <dgm:prSet presAssocID="{5A953CD3-F476-47C8-AC43-8F3F1B49476B}" presName="sibTrans" presStyleLbl="sibTrans2D1" presStyleIdx="3" presStyleCnt="6" custLinFactNeighborX="0" custLinFactNeighborY="33373"/>
      <dgm:spPr/>
      <dgm:t>
        <a:bodyPr/>
        <a:lstStyle/>
        <a:p>
          <a:endParaRPr lang="en-US"/>
        </a:p>
      </dgm:t>
    </dgm:pt>
    <dgm:pt modelId="{7C660E26-DC70-46AC-85EB-6B81F50327F6}" type="pres">
      <dgm:prSet presAssocID="{5A953CD3-F476-47C8-AC43-8F3F1B49476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EED4B57-F52B-4178-9ADB-94EA2E8E8F46}" type="pres">
      <dgm:prSet presAssocID="{0170ABC7-E0E5-4A03-9E4E-A4D4A47D60EE}" presName="node" presStyleLbl="node1" presStyleIdx="4" presStyleCnt="6" custScaleX="226577" custScaleY="106496" custRadScaleRad="189569" custRadScaleInc="22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1AF77-F3F5-48CD-9B35-38A4FD7D5328}" type="pres">
      <dgm:prSet presAssocID="{5BC12C95-CF0D-4A89-92E5-3A03C7355DC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8788D45-550F-4545-A3E0-AA1BB6E2FE07}" type="pres">
      <dgm:prSet presAssocID="{5BC12C95-CF0D-4A89-92E5-3A03C7355DC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3C321AF-A4EC-4605-B884-6CB418517DE4}" type="pres">
      <dgm:prSet presAssocID="{D6F7CB7E-BB5E-49E2-A14E-0F12479E8887}" presName="node" presStyleLbl="node1" presStyleIdx="5" presStyleCnt="6" custScaleX="189755" custScaleY="106496" custRadScaleRad="184656" custRadScaleInc="-56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D4404-6AE5-4AD6-9AAF-913A62E8516E}" type="pres">
      <dgm:prSet presAssocID="{CFF62BA6-5B0E-4EEF-AC8E-6BE26D800DE5}" presName="sibTrans" presStyleLbl="sibTrans2D1" presStyleIdx="5" presStyleCnt="6"/>
      <dgm:spPr/>
      <dgm:t>
        <a:bodyPr/>
        <a:lstStyle/>
        <a:p>
          <a:endParaRPr lang="en-US"/>
        </a:p>
      </dgm:t>
    </dgm:pt>
    <dgm:pt modelId="{DA9877E5-9185-48E2-9BAF-49FC1B21ABC0}" type="pres">
      <dgm:prSet presAssocID="{CFF62BA6-5B0E-4EEF-AC8E-6BE26D800DE5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2A1F8D0-0D22-4EDE-9005-CDFBB915F957}" type="presOf" srcId="{BA01CBF1-1935-4003-982F-EF729D4851E0}" destId="{43D1CDEA-FE92-4C24-A6C6-01227596E1B9}" srcOrd="0" destOrd="0" presId="urn:microsoft.com/office/officeart/2005/8/layout/cycle2"/>
    <dgm:cxn modelId="{A15408BD-56BF-41A3-8174-743892CB8DDA}" type="presOf" srcId="{5BC12C95-CF0D-4A89-92E5-3A03C7355DC4}" destId="{78788D45-550F-4545-A3E0-AA1BB6E2FE07}" srcOrd="1" destOrd="0" presId="urn:microsoft.com/office/officeart/2005/8/layout/cycle2"/>
    <dgm:cxn modelId="{7B3F3851-0764-4C79-81A6-3E8F4E07AA02}" type="presOf" srcId="{5A953CD3-F476-47C8-AC43-8F3F1B49476B}" destId="{A894122D-AB9B-4FEB-9B47-2318ED3CE811}" srcOrd="0" destOrd="0" presId="urn:microsoft.com/office/officeart/2005/8/layout/cycle2"/>
    <dgm:cxn modelId="{CA81480C-4563-4481-A41E-9389AC5FA598}" type="presOf" srcId="{5A953CD3-F476-47C8-AC43-8F3F1B49476B}" destId="{7C660E26-DC70-46AC-85EB-6B81F50327F6}" srcOrd="1" destOrd="0" presId="urn:microsoft.com/office/officeart/2005/8/layout/cycle2"/>
    <dgm:cxn modelId="{98492484-6FE1-4B83-9994-64B2DCBDE54A}" type="presOf" srcId="{0170ABC7-E0E5-4A03-9E4E-A4D4A47D60EE}" destId="{2EED4B57-F52B-4178-9ADB-94EA2E8E8F46}" srcOrd="0" destOrd="0" presId="urn:microsoft.com/office/officeart/2005/8/layout/cycle2"/>
    <dgm:cxn modelId="{60233FD4-6E01-4B5D-92B4-3A5EEF45CA58}" type="presOf" srcId="{D6F7CB7E-BB5E-49E2-A14E-0F12479E8887}" destId="{33C321AF-A4EC-4605-B884-6CB418517DE4}" srcOrd="0" destOrd="0" presId="urn:microsoft.com/office/officeart/2005/8/layout/cycle2"/>
    <dgm:cxn modelId="{DEDCF77A-C69C-4060-AF78-C877EB5C64F3}" type="presOf" srcId="{FDA6A74E-5F8E-48DF-A67D-BA32B6A2EE88}" destId="{8DF446C5-F05E-4387-A844-511D600C9F31}" srcOrd="1" destOrd="0" presId="urn:microsoft.com/office/officeart/2005/8/layout/cycle2"/>
    <dgm:cxn modelId="{6CA0FD37-726B-42C3-9F51-89F01485867E}" srcId="{BAFADF09-1EA6-42AB-AB46-15D485AE1C1A}" destId="{D6F7CB7E-BB5E-49E2-A14E-0F12479E8887}" srcOrd="5" destOrd="0" parTransId="{E7B6C877-B48C-4426-8800-0C2095154A17}" sibTransId="{CFF62BA6-5B0E-4EEF-AC8E-6BE26D800DE5}"/>
    <dgm:cxn modelId="{745949DB-B0AE-4DBE-9548-256401BA7842}" srcId="{BAFADF09-1EA6-42AB-AB46-15D485AE1C1A}" destId="{BA01CBF1-1935-4003-982F-EF729D4851E0}" srcOrd="1" destOrd="0" parTransId="{3C80F7E6-8EEC-4E8B-AC35-942EC64D9EB9}" sibTransId="{CAE70E7C-1AAB-487F-9576-E0B4EC270D2D}"/>
    <dgm:cxn modelId="{0987CBAC-3A9E-4F77-905C-CD1FA051C811}" type="presOf" srcId="{FDA6A74E-5F8E-48DF-A67D-BA32B6A2EE88}" destId="{83856600-D982-4CF3-9EAC-483C9D66BE66}" srcOrd="0" destOrd="0" presId="urn:microsoft.com/office/officeart/2005/8/layout/cycle2"/>
    <dgm:cxn modelId="{A82C7B42-DD99-4C9C-933A-6D18F39F9B2C}" type="presOf" srcId="{E6BDDD00-FAA0-400D-BC0A-717B012778DD}" destId="{EAB59AA2-0C30-4175-ABB2-9030962E4D82}" srcOrd="0" destOrd="0" presId="urn:microsoft.com/office/officeart/2005/8/layout/cycle2"/>
    <dgm:cxn modelId="{1006981B-7533-4C6C-A06F-42BDF0C996C9}" srcId="{BAFADF09-1EA6-42AB-AB46-15D485AE1C1A}" destId="{485E2E29-EE8B-4949-830B-2AEC1733B122}" srcOrd="2" destOrd="0" parTransId="{6259DA39-54C3-4329-9249-02FA39A8DB01}" sibTransId="{FDA6A74E-5F8E-48DF-A67D-BA32B6A2EE88}"/>
    <dgm:cxn modelId="{3124E35F-9111-4F33-83D4-7913F929D655}" type="presOf" srcId="{485E2E29-EE8B-4949-830B-2AEC1733B122}" destId="{D11E1F91-C5D5-4BA7-851F-B6CF3B3067F0}" srcOrd="0" destOrd="0" presId="urn:microsoft.com/office/officeart/2005/8/layout/cycle2"/>
    <dgm:cxn modelId="{95B582DB-8DC8-4BF3-A89C-8F5AD60C582D}" srcId="{BAFADF09-1EA6-42AB-AB46-15D485AE1C1A}" destId="{0170ABC7-E0E5-4A03-9E4E-A4D4A47D60EE}" srcOrd="4" destOrd="0" parTransId="{52CF0080-6860-44AB-A505-2F782202DCA2}" sibTransId="{5BC12C95-CF0D-4A89-92E5-3A03C7355DC4}"/>
    <dgm:cxn modelId="{58ACAC4C-C32F-4750-B4EB-99839F9691C3}" type="presOf" srcId="{CFF62BA6-5B0E-4EEF-AC8E-6BE26D800DE5}" destId="{17FD4404-6AE5-4AD6-9AAF-913A62E8516E}" srcOrd="0" destOrd="0" presId="urn:microsoft.com/office/officeart/2005/8/layout/cycle2"/>
    <dgm:cxn modelId="{7E8289D2-8DF5-4177-AE5C-32AA408ED4AD}" type="presOf" srcId="{F7CB59A3-51EA-48FE-A1F0-57F02395C901}" destId="{21D806EC-40D8-4788-A72E-5513C5CB630C}" srcOrd="0" destOrd="0" presId="urn:microsoft.com/office/officeart/2005/8/layout/cycle2"/>
    <dgm:cxn modelId="{2D4C1E69-B5BC-48E1-A745-D83A3E5847D8}" type="presOf" srcId="{5BC12C95-CF0D-4A89-92E5-3A03C7355DC4}" destId="{ED41AF77-F3F5-48CD-9B35-38A4FD7D5328}" srcOrd="0" destOrd="0" presId="urn:microsoft.com/office/officeart/2005/8/layout/cycle2"/>
    <dgm:cxn modelId="{3F49CA78-0E77-4D51-BC0C-18264313BCD1}" srcId="{BAFADF09-1EA6-42AB-AB46-15D485AE1C1A}" destId="{5B21756D-1FF1-4773-95EA-BFDDB59616AC}" srcOrd="3" destOrd="0" parTransId="{98D2ACA5-548B-437B-90F8-4B78EA155487}" sibTransId="{5A953CD3-F476-47C8-AC43-8F3F1B49476B}"/>
    <dgm:cxn modelId="{010D42BF-8779-4C97-961E-09BFB78EB9A7}" type="presOf" srcId="{5B21756D-1FF1-4773-95EA-BFDDB59616AC}" destId="{B3569775-47DB-4043-B097-A24ABF004515}" srcOrd="0" destOrd="0" presId="urn:microsoft.com/office/officeart/2005/8/layout/cycle2"/>
    <dgm:cxn modelId="{DC379CC5-F45B-4DF5-B6D4-A16AD406B8C5}" srcId="{BAFADF09-1EA6-42AB-AB46-15D485AE1C1A}" destId="{F7CB59A3-51EA-48FE-A1F0-57F02395C901}" srcOrd="0" destOrd="0" parTransId="{2FAE84FE-0CD2-4BE4-ACC8-8C915EDFF90A}" sibTransId="{E6BDDD00-FAA0-400D-BC0A-717B012778DD}"/>
    <dgm:cxn modelId="{88A5568A-2470-4D52-96D6-AADB9080A11A}" type="presOf" srcId="{CAE70E7C-1AAB-487F-9576-E0B4EC270D2D}" destId="{A8F2859F-28E9-49C0-BCE8-C1C95FB8BD46}" srcOrd="1" destOrd="0" presId="urn:microsoft.com/office/officeart/2005/8/layout/cycle2"/>
    <dgm:cxn modelId="{43BA47C3-DBBC-4347-84DF-CC35D0DC2C50}" type="presOf" srcId="{BAFADF09-1EA6-42AB-AB46-15D485AE1C1A}" destId="{757E78C4-BDE8-4C1D-80F3-E64BCCBE3F34}" srcOrd="0" destOrd="0" presId="urn:microsoft.com/office/officeart/2005/8/layout/cycle2"/>
    <dgm:cxn modelId="{F39C23CF-0AD2-4847-8104-3CA2ACBB97D6}" type="presOf" srcId="{CFF62BA6-5B0E-4EEF-AC8E-6BE26D800DE5}" destId="{DA9877E5-9185-48E2-9BAF-49FC1B21ABC0}" srcOrd="1" destOrd="0" presId="urn:microsoft.com/office/officeart/2005/8/layout/cycle2"/>
    <dgm:cxn modelId="{2931AB98-FB80-4E12-9659-910B8CD84CB5}" type="presOf" srcId="{CAE70E7C-1AAB-487F-9576-E0B4EC270D2D}" destId="{35498905-DCA8-4AA6-8A80-DEF27E2119E9}" srcOrd="0" destOrd="0" presId="urn:microsoft.com/office/officeart/2005/8/layout/cycle2"/>
    <dgm:cxn modelId="{2F17EA13-276F-412D-9B43-AD584C985A1E}" type="presOf" srcId="{E6BDDD00-FAA0-400D-BC0A-717B012778DD}" destId="{15045FE2-231E-475B-AD44-28B547A12CA0}" srcOrd="1" destOrd="0" presId="urn:microsoft.com/office/officeart/2005/8/layout/cycle2"/>
    <dgm:cxn modelId="{B7437EB4-8C75-4CAF-97DB-FE857AC4E638}" type="presParOf" srcId="{757E78C4-BDE8-4C1D-80F3-E64BCCBE3F34}" destId="{21D806EC-40D8-4788-A72E-5513C5CB630C}" srcOrd="0" destOrd="0" presId="urn:microsoft.com/office/officeart/2005/8/layout/cycle2"/>
    <dgm:cxn modelId="{3792FB22-905C-45F6-B9FB-AA8B08630199}" type="presParOf" srcId="{757E78C4-BDE8-4C1D-80F3-E64BCCBE3F34}" destId="{EAB59AA2-0C30-4175-ABB2-9030962E4D82}" srcOrd="1" destOrd="0" presId="urn:microsoft.com/office/officeart/2005/8/layout/cycle2"/>
    <dgm:cxn modelId="{DE50AA7A-C84A-46BE-A5FF-0D8541ADF569}" type="presParOf" srcId="{EAB59AA2-0C30-4175-ABB2-9030962E4D82}" destId="{15045FE2-231E-475B-AD44-28B547A12CA0}" srcOrd="0" destOrd="0" presId="urn:microsoft.com/office/officeart/2005/8/layout/cycle2"/>
    <dgm:cxn modelId="{876410D1-6EA4-471C-8382-51AE203225DE}" type="presParOf" srcId="{757E78C4-BDE8-4C1D-80F3-E64BCCBE3F34}" destId="{43D1CDEA-FE92-4C24-A6C6-01227596E1B9}" srcOrd="2" destOrd="0" presId="urn:microsoft.com/office/officeart/2005/8/layout/cycle2"/>
    <dgm:cxn modelId="{C3697E22-E40D-426C-B713-E0FF4216DA69}" type="presParOf" srcId="{757E78C4-BDE8-4C1D-80F3-E64BCCBE3F34}" destId="{35498905-DCA8-4AA6-8A80-DEF27E2119E9}" srcOrd="3" destOrd="0" presId="urn:microsoft.com/office/officeart/2005/8/layout/cycle2"/>
    <dgm:cxn modelId="{C1F1A8B9-5E36-474B-AEE7-50EB49785A12}" type="presParOf" srcId="{35498905-DCA8-4AA6-8A80-DEF27E2119E9}" destId="{A8F2859F-28E9-49C0-BCE8-C1C95FB8BD46}" srcOrd="0" destOrd="0" presId="urn:microsoft.com/office/officeart/2005/8/layout/cycle2"/>
    <dgm:cxn modelId="{4A074204-DE7B-455E-A7B8-BA9C0512A8EC}" type="presParOf" srcId="{757E78C4-BDE8-4C1D-80F3-E64BCCBE3F34}" destId="{D11E1F91-C5D5-4BA7-851F-B6CF3B3067F0}" srcOrd="4" destOrd="0" presId="urn:microsoft.com/office/officeart/2005/8/layout/cycle2"/>
    <dgm:cxn modelId="{E2A45FEA-EDD6-42F4-886F-0B403C89F2CB}" type="presParOf" srcId="{757E78C4-BDE8-4C1D-80F3-E64BCCBE3F34}" destId="{83856600-D982-4CF3-9EAC-483C9D66BE66}" srcOrd="5" destOrd="0" presId="urn:microsoft.com/office/officeart/2005/8/layout/cycle2"/>
    <dgm:cxn modelId="{E7932C59-CA18-445D-96FA-A35E2E5887E9}" type="presParOf" srcId="{83856600-D982-4CF3-9EAC-483C9D66BE66}" destId="{8DF446C5-F05E-4387-A844-511D600C9F31}" srcOrd="0" destOrd="0" presId="urn:microsoft.com/office/officeart/2005/8/layout/cycle2"/>
    <dgm:cxn modelId="{47B44017-302F-4811-90B7-6BACC258C2F3}" type="presParOf" srcId="{757E78C4-BDE8-4C1D-80F3-E64BCCBE3F34}" destId="{B3569775-47DB-4043-B097-A24ABF004515}" srcOrd="6" destOrd="0" presId="urn:microsoft.com/office/officeart/2005/8/layout/cycle2"/>
    <dgm:cxn modelId="{C760ECCD-85C4-4316-9777-E344109B41CF}" type="presParOf" srcId="{757E78C4-BDE8-4C1D-80F3-E64BCCBE3F34}" destId="{A894122D-AB9B-4FEB-9B47-2318ED3CE811}" srcOrd="7" destOrd="0" presId="urn:microsoft.com/office/officeart/2005/8/layout/cycle2"/>
    <dgm:cxn modelId="{7C22D616-63FE-45C5-92BE-B3B837F6C6AC}" type="presParOf" srcId="{A894122D-AB9B-4FEB-9B47-2318ED3CE811}" destId="{7C660E26-DC70-46AC-85EB-6B81F50327F6}" srcOrd="0" destOrd="0" presId="urn:microsoft.com/office/officeart/2005/8/layout/cycle2"/>
    <dgm:cxn modelId="{C0C68DDA-7833-482F-BEC6-45465A15DB7E}" type="presParOf" srcId="{757E78C4-BDE8-4C1D-80F3-E64BCCBE3F34}" destId="{2EED4B57-F52B-4178-9ADB-94EA2E8E8F46}" srcOrd="8" destOrd="0" presId="urn:microsoft.com/office/officeart/2005/8/layout/cycle2"/>
    <dgm:cxn modelId="{269999BC-92E1-4E92-B587-C92C25B215E6}" type="presParOf" srcId="{757E78C4-BDE8-4C1D-80F3-E64BCCBE3F34}" destId="{ED41AF77-F3F5-48CD-9B35-38A4FD7D5328}" srcOrd="9" destOrd="0" presId="urn:microsoft.com/office/officeart/2005/8/layout/cycle2"/>
    <dgm:cxn modelId="{34D4686B-D7DA-426B-A3F0-BD08794EE5EA}" type="presParOf" srcId="{ED41AF77-F3F5-48CD-9B35-38A4FD7D5328}" destId="{78788D45-550F-4545-A3E0-AA1BB6E2FE07}" srcOrd="0" destOrd="0" presId="urn:microsoft.com/office/officeart/2005/8/layout/cycle2"/>
    <dgm:cxn modelId="{93EFC4B4-7D7C-4223-8B58-3EDFC450603B}" type="presParOf" srcId="{757E78C4-BDE8-4C1D-80F3-E64BCCBE3F34}" destId="{33C321AF-A4EC-4605-B884-6CB418517DE4}" srcOrd="10" destOrd="0" presId="urn:microsoft.com/office/officeart/2005/8/layout/cycle2"/>
    <dgm:cxn modelId="{68EEB0D4-670E-4F80-8A65-196F88355B70}" type="presParOf" srcId="{757E78C4-BDE8-4C1D-80F3-E64BCCBE3F34}" destId="{17FD4404-6AE5-4AD6-9AAF-913A62E8516E}" srcOrd="11" destOrd="0" presId="urn:microsoft.com/office/officeart/2005/8/layout/cycle2"/>
    <dgm:cxn modelId="{E2C05936-A6ED-48EF-86D7-E9FE7E535F02}" type="presParOf" srcId="{17FD4404-6AE5-4AD6-9AAF-913A62E8516E}" destId="{DA9877E5-9185-48E2-9BAF-49FC1B21AB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E3F8C-0065-4545-9235-39456B3BF81B}" type="datetime1">
              <a:rPr lang="bn-IN" smtClean="0"/>
              <a:pPr/>
              <a:t>01-10-20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শাহীনা কবির সহকারী শিক্ষক (বাংলা) মতিঝিল সরকারি বালক উচ্চ বিদ্যালয়, ঢাকা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2E33F-FABF-47BE-A451-32CF6128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0358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CB41D-BBC0-415F-B422-634598BB40AD}" type="datetime1">
              <a:rPr lang="bn-IN" smtClean="0"/>
              <a:pPr/>
              <a:t>01-10-20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4913" y="857250"/>
            <a:ext cx="4194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শাহীনা কবির সহকারী শিক্ষক (বাংলা) মতিঝিল সরকারি বালক উচ্চ বিদ্যালয়, ঢাকা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64883-C578-4BFD-959D-BED4B940A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0702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ACB41D-BBC0-415F-B422-634598BB40AD}" type="datetime1">
              <a:rPr lang="bn-IN" smtClean="0"/>
              <a:pPr/>
              <a:t>01-10-20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 (বাংলা) মতিঝিল সরকারি বালক উচ্চ বিদ্যালয়, ঢাকা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4883-C578-4BFD-959D-BED4B940A1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370565-97E2-4DB1-9E3E-8683C0769952}" type="datetime1">
              <a:rPr lang="bn-IN" smtClean="0"/>
              <a:pPr/>
              <a:t>01-10-20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 (বাংলা) মতিঝিল সরকারি বালক উচ্চ বিদ্যালয়, ঢাকা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4883-C578-4BFD-959D-BED4B940A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41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ACB41D-BBC0-415F-B422-634598BB40AD}" type="datetime1">
              <a:rPr lang="bn-IN" smtClean="0"/>
              <a:pPr/>
              <a:t>01-10-20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 (বাংলা) মতিঝিল সরকারি বালক উচ্চ বিদ্যালয়, ঢাকা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4883-C578-4BFD-959D-BED4B940A1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272455"/>
            <a:ext cx="112699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4145280"/>
            <a:ext cx="92811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A5D-1B51-4939-805E-47BBF6C1D169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2116-7B73-4811-887B-91A64D0B3902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37854" y="313267"/>
            <a:ext cx="4325222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184" y="313267"/>
            <a:ext cx="12754690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E34B-3B05-4B4D-A2EF-AE761BFDC589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157-F209-4093-BC30-A0D43F905747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700695"/>
            <a:ext cx="11269980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3100496"/>
            <a:ext cx="11269980" cy="160019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7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5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2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79B2-19EC-44F9-921E-AED0066C58EF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186" y="1820334"/>
            <a:ext cx="8539956" cy="514942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3122" y="1820334"/>
            <a:ext cx="8539956" cy="514942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9E66-7516-4A77-9AE9-545D182AE8A7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292947"/>
            <a:ext cx="119329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637455"/>
            <a:ext cx="5858273" cy="68241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" y="2319868"/>
            <a:ext cx="5858273" cy="42147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88" y="1637455"/>
            <a:ext cx="5860574" cy="68241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88" y="2319868"/>
            <a:ext cx="5860574" cy="42147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91B-48DC-4FB2-80C2-4AC5DF6898EE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C4A3-F8A1-451C-9E9B-7BD378DB1AF9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D2F5-411B-4924-8A28-2FDEAF927129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2" y="291253"/>
            <a:ext cx="4362054" cy="12395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2" y="291255"/>
            <a:ext cx="7412038" cy="624332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2" y="1530775"/>
            <a:ext cx="4362054" cy="5003801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E84A-94F2-4259-A41A-DA80662AB7EF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8" y="5120641"/>
            <a:ext cx="7955280" cy="60452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8" y="653627"/>
            <a:ext cx="7955280" cy="4389120"/>
          </a:xfrm>
        </p:spPr>
        <p:txBody>
          <a:bodyPr/>
          <a:lstStyle>
            <a:lvl1pPr marL="0" indent="0">
              <a:buNone/>
              <a:defRPr sz="4100"/>
            </a:lvl1pPr>
            <a:lvl2pPr marL="587756" indent="0">
              <a:buNone/>
              <a:defRPr sz="3600"/>
            </a:lvl2pPr>
            <a:lvl3pPr marL="1175513" indent="0">
              <a:buNone/>
              <a:defRPr sz="3100"/>
            </a:lvl3pPr>
            <a:lvl4pPr marL="1763271" indent="0">
              <a:buNone/>
              <a:defRPr sz="2600"/>
            </a:lvl4pPr>
            <a:lvl5pPr marL="2351027" indent="0">
              <a:buNone/>
              <a:defRPr sz="2600"/>
            </a:lvl5pPr>
            <a:lvl6pPr marL="2938784" indent="0">
              <a:buNone/>
              <a:defRPr sz="2600"/>
            </a:lvl6pPr>
            <a:lvl7pPr marL="3526540" indent="0">
              <a:buNone/>
              <a:defRPr sz="2600"/>
            </a:lvl7pPr>
            <a:lvl8pPr marL="4114297" indent="0">
              <a:buNone/>
              <a:defRPr sz="2600"/>
            </a:lvl8pPr>
            <a:lvl9pPr marL="470205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8" y="5725162"/>
            <a:ext cx="7955280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1802-CFED-45FF-B3E7-6876EB6111A9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" y="292947"/>
            <a:ext cx="11932920" cy="12192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706880"/>
            <a:ext cx="11932920" cy="4827694"/>
          </a:xfrm>
          <a:prstGeom prst="rect">
            <a:avLst/>
          </a:prstGeom>
        </p:spPr>
        <p:txBody>
          <a:bodyPr vert="horz" lIns="117552" tIns="58776" rIns="117552" bIns="587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" y="6780108"/>
            <a:ext cx="3093720" cy="389467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BDCC-50A0-4956-BB02-E77CD231AF32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090" y="6780108"/>
            <a:ext cx="4198620" cy="389467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140" y="6780108"/>
            <a:ext cx="3093720" cy="389467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1D57F-E89F-4F96-8FB9-79EB0A39A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sldNum="0" hdr="0"/>
  <p:txStyles>
    <p:titleStyle>
      <a:lvl1pPr algn="ctr" defTabSz="1175513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117551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117551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11755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117551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Screenshot_2020-09-30-12-05-01-054_com.google.android.googlequicksearchbox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3988" y="-1280160"/>
            <a:ext cx="1325880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5453152"/>
            <a:ext cx="75550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1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D2F5-411B-4924-8A28-2FDEAF927129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" y="198120"/>
            <a:ext cx="12771120" cy="68884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43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4872"/>
            <a:ext cx="12951502" cy="71203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7187" y="179882"/>
            <a:ext cx="4285313" cy="109428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557" y="1780707"/>
            <a:ext cx="3162925" cy="1712002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রোয়াক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644" y="4242216"/>
            <a:ext cx="3316699" cy="161893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চুপড়ি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6793" y="1843791"/>
            <a:ext cx="3162925" cy="15739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6775" y="4392118"/>
            <a:ext cx="3222884" cy="14390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0155" y="1828800"/>
            <a:ext cx="3381719" cy="1543986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বারান্দা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05088" y="4280566"/>
            <a:ext cx="3546610" cy="173049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ঝুড়ি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88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2374" y="266699"/>
            <a:ext cx="4736892" cy="124730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595" y="2464819"/>
            <a:ext cx="3631493" cy="149258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নাটা ফল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636" y="2458387"/>
            <a:ext cx="3132943" cy="15080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9089" y="2533337"/>
            <a:ext cx="3417757" cy="140882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করমচা ফল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360" y="5081664"/>
            <a:ext cx="3642610" cy="150776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খাপরা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1607" y="5141626"/>
            <a:ext cx="3028013" cy="14540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39264" y="5066676"/>
            <a:ext cx="4182257" cy="1587458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প্রভৃতির  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ভাঙা অংশ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198120"/>
            <a:ext cx="12771120" cy="68884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0020" y="1900238"/>
            <a:ext cx="4975860" cy="2927464"/>
          </a:xfrm>
          <a:prstGeom prst="ellipse">
            <a:avLst/>
          </a:prstGeom>
          <a:ln w="762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657600" y="194872"/>
            <a:ext cx="5456420" cy="10643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6360" y="5347550"/>
            <a:ext cx="10408920" cy="11822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রোয়াক, চুপড়ি, নাটা ফল, খাপরা শব্দগুলো দিয়ে পরস্পর আলোচনা করে একটি করে বাক্য তৈরি কর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646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198120"/>
            <a:ext cx="12771120" cy="68884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Callout 2"/>
          <p:cNvSpPr/>
          <p:nvPr/>
        </p:nvSpPr>
        <p:spPr>
          <a:xfrm>
            <a:off x="2438400" y="4465320"/>
            <a:ext cx="8382000" cy="2377440"/>
          </a:xfrm>
          <a:prstGeom prst="upArrow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 বেলা।আটটা কি নয়টা হরিহরের পুত্র আপন মনে রোয়াকে বসিয়া খেলা করিতেছে,তাহার একটা ছোট টিনের বাক্স আছে, সেটার ডালা ভাঙ্গা।বাক্সের সমুদয় সম্পত্তি উপুর করিয়া মেঝেতে ঢালিয়াছে</a:t>
            </a:r>
            <a:r>
              <a:rPr lang="bn-BD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" y="777240"/>
            <a:ext cx="5684520" cy="36880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56120" y="777240"/>
            <a:ext cx="5684520" cy="36880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26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198120"/>
            <a:ext cx="12771120" cy="68884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" y="777240"/>
            <a:ext cx="5684520" cy="36880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2438400" y="4465320"/>
            <a:ext cx="8382000" cy="2377440"/>
          </a:xfrm>
          <a:prstGeom prst="upArrow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সময় তাহার দিদি দুর্গা উঠানের কাঁঠালতলা হইতে ডাকিল-অপু-ও অপু।সে এতক্ষণে বাড়ি ছিলনা, কোথা হইতে এইমাত্র আসিল। তাহার স্বর একটু সতর্কতা মিশ্রিত। </a:t>
            </a:r>
            <a:endParaRPr lang="en-U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0880" y="777240"/>
            <a:ext cx="5684520" cy="36880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36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198120"/>
            <a:ext cx="12771120" cy="68884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" y="777240"/>
            <a:ext cx="5684520" cy="36880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1360" y="786276"/>
            <a:ext cx="5684520" cy="36880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438400" y="4465320"/>
            <a:ext cx="8382000" cy="2377440"/>
          </a:xfrm>
          <a:prstGeom prst="upArrow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দুর্গার বয়স দশ-এগারো বছর হইল। গড়নপাতলা, রঙ অপুর মতো অতটা ফর্সা নয়,একটু চাপা।হাতে কাঁচের চুড়ি,পড়নে ময়লা কাপড়মাথার চুল রুক্ষ বাতাসে উড়িতেছে। </a:t>
            </a:r>
            <a:endParaRPr lang="en-U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531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15342" y="228600"/>
            <a:ext cx="7172498" cy="16833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</a:rPr>
              <a:t>মূল্যায়ণ</a:t>
            </a:r>
            <a:r>
              <a:rPr lang="bn-BD" sz="8000" dirty="0" smtClean="0">
                <a:solidFill>
                  <a:srgbClr val="92D050"/>
                </a:solidFill>
              </a:rPr>
              <a:t> </a:t>
            </a:r>
            <a:r>
              <a:rPr lang="bn-BD" sz="2000" dirty="0" smtClean="0">
                <a:solidFill>
                  <a:srgbClr val="92D050"/>
                </a:solidFill>
              </a:rPr>
              <a:t> 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94560"/>
            <a:ext cx="13258800" cy="5120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১। অপুর বোনের নাম কি?</a:t>
            </a:r>
          </a:p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২। দুর্গার বাবার নাম কি? </a:t>
            </a:r>
          </a:p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                         ৩।সকাল কয়টায় অপু রোয়াকে বসিয়া খেলা করিতে ছিলো? 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426720"/>
            <a:ext cx="12771120" cy="68884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67066" y="583652"/>
            <a:ext cx="9087871" cy="5984423"/>
            <a:chOff x="2291204" y="431617"/>
            <a:chExt cx="9087871" cy="5984423"/>
          </a:xfrm>
        </p:grpSpPr>
        <p:sp>
          <p:nvSpPr>
            <p:cNvPr id="7" name="Rectangle 6"/>
            <p:cNvSpPr/>
            <p:nvPr/>
          </p:nvSpPr>
          <p:spPr>
            <a:xfrm>
              <a:off x="2740024" y="2450070"/>
              <a:ext cx="8171816" cy="35849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শৈশব স্মৃতি’বিষয়ে ১০০ শব্দে একটি অনুচ্ছেদ লিখে আনবে </a:t>
              </a:r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Snip Same Side Corner Rectangle 3"/>
            <p:cNvSpPr/>
            <p:nvPr/>
          </p:nvSpPr>
          <p:spPr>
            <a:xfrm>
              <a:off x="2636520" y="5807012"/>
              <a:ext cx="8397240" cy="609028"/>
            </a:xfrm>
            <a:prstGeom prst="snip2Same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291204" y="431617"/>
              <a:ext cx="9087871" cy="2133600"/>
            </a:xfrm>
            <a:prstGeom prst="triangle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379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228600"/>
            <a:ext cx="12771120" cy="68884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432-F23E-418E-B1F5-C2AC0F8BC151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58540" y="2133600"/>
            <a:ext cx="7048500" cy="23524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IN" sz="115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11500" dirty="0">
              <a:ln>
                <a:solidFill>
                  <a:schemeClr val="accent3">
                    <a:lumMod val="50000"/>
                  </a:schemeClr>
                </a:solidFill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464" y="1552575"/>
            <a:ext cx="29432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40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857" y="201868"/>
            <a:ext cx="13040943" cy="71133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663315" y="861684"/>
            <a:ext cx="3642360" cy="3657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721184" y="4703164"/>
            <a:ext cx="5196840" cy="216408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নবম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প্রথম পত্র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11842" y="284814"/>
            <a:ext cx="2983043" cy="9144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984" y="4452078"/>
            <a:ext cx="4475563" cy="227725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কৃষ্ণা ভট্টাচার্য্য</a:t>
            </a:r>
          </a:p>
          <a:p>
            <a:pPr algn="ctr"/>
            <a:r>
              <a:rPr lang="bn-BD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bn-BD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সিলাম প</a:t>
            </a:r>
            <a:r>
              <a:rPr lang="en-US" sz="2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দ্মলোচন</a:t>
            </a:r>
            <a:r>
              <a:rPr lang="bn-BD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বহুমুখী </a:t>
            </a:r>
            <a:r>
              <a:rPr lang="en-US" sz="2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সুরমা, সিলেট। </a:t>
            </a:r>
            <a:endParaRPr lang="en-US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 descr="C:\Users\user\Pictures\cat animated.gif - Google Search_files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145" y="467195"/>
            <a:ext cx="3774795" cy="346022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2549464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Screenshot_2020-09-30-11-43-27-046_com.google.android.googlequicksearchbox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38950" cy="7315200"/>
          </a:xfrm>
          <a:prstGeom prst="rect">
            <a:avLst/>
          </a:prstGeom>
          <a:noFill/>
        </p:spPr>
      </p:pic>
      <p:pic>
        <p:nvPicPr>
          <p:cNvPr id="18435" name="Picture 3" descr="H:\Screenshot_2020-09-30-11-53-28-016_com.google.android.googlequicksearchbox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3008" y="179882"/>
            <a:ext cx="6455792" cy="713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Screenshot_2020-09-30-11-44-14-953_com.google.android.googlequicksearchbox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7679" y="0"/>
            <a:ext cx="7087848" cy="7362951"/>
          </a:xfrm>
          <a:prstGeom prst="rect">
            <a:avLst/>
          </a:prstGeom>
          <a:noFill/>
        </p:spPr>
      </p:pic>
      <p:pic>
        <p:nvPicPr>
          <p:cNvPr id="19459" name="Picture 3" descr="H:\Screenshot_2020-09-30-11-53-11-608_com.google.android.googlequicksearchbox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480" y="220644"/>
            <a:ext cx="6370320" cy="709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557" y="1507957"/>
            <a:ext cx="11269980" cy="1568027"/>
          </a:xfrm>
        </p:spPr>
        <p:txBody>
          <a:bodyPr>
            <a:normAutofit/>
          </a:bodyPr>
          <a:lstStyle/>
          <a:p>
            <a:r>
              <a:rPr lang="bn-I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আঁটির ভেঁপু 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</a:t>
            </a:r>
            <a:endParaRPr lang="en-US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77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228600"/>
            <a:ext cx="12771120" cy="68884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4282" y="1888761"/>
            <a:ext cx="10942820" cy="44510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</a:t>
            </a:r>
          </a:p>
          <a:p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পরিচিত শব্দের অর্থ বলতে পারবে ও বাক্যে প্রয়োগ ক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 পাঠ করতে পারবে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বলতে পারবে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7120" y="539646"/>
            <a:ext cx="6035040" cy="1106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000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83" y="209862"/>
            <a:ext cx="12876550" cy="66786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10160386"/>
              </p:ext>
            </p:extLst>
          </p:nvPr>
        </p:nvGraphicFramePr>
        <p:xfrm>
          <a:off x="874926" y="950127"/>
          <a:ext cx="11319573" cy="6365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7" b="17194"/>
          <a:stretch/>
        </p:blipFill>
        <p:spPr>
          <a:xfrm>
            <a:off x="4886794" y="2788195"/>
            <a:ext cx="2968052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4482058" y="179882"/>
            <a:ext cx="3762531" cy="64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80" y="2706884"/>
            <a:ext cx="2499360" cy="232231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D806EC-40D8-4788-A72E-5513C5CB6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1D806EC-40D8-4788-A72E-5513C5CB6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1D806EC-40D8-4788-A72E-5513C5CB6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B59AA2-0C30-4175-ABB2-9030962E4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EAB59AA2-0C30-4175-ABB2-9030962E4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AB59AA2-0C30-4175-ABB2-9030962E4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D1CDEA-FE92-4C24-A6C6-01227596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3D1CDEA-FE92-4C24-A6C6-01227596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3D1CDEA-FE92-4C24-A6C6-01227596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498905-DCA8-4AA6-8A80-DEF27E211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5498905-DCA8-4AA6-8A80-DEF27E211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35498905-DCA8-4AA6-8A80-DEF27E211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1E1F91-C5D5-4BA7-851F-B6CF3B306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11E1F91-C5D5-4BA7-851F-B6CF3B306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D11E1F91-C5D5-4BA7-851F-B6CF3B306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56600-D982-4CF3-9EAC-483C9D66B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83856600-D982-4CF3-9EAC-483C9D66B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83856600-D982-4CF3-9EAC-483C9D66B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69775-47DB-4043-B097-A24ABF004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B3569775-47DB-4043-B097-A24ABF004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3569775-47DB-4043-B097-A24ABF004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94122D-AB9B-4FEB-9B47-2318ED3CE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A894122D-AB9B-4FEB-9B47-2318ED3CE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894122D-AB9B-4FEB-9B47-2318ED3CE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D4B57-F52B-4178-9ADB-94EA2E8E8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2EED4B57-F52B-4178-9ADB-94EA2E8E8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2EED4B57-F52B-4178-9ADB-94EA2E8E8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1AF77-F3F5-48CD-9B35-38A4FD7D5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ED41AF77-F3F5-48CD-9B35-38A4FD7D5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ED41AF77-F3F5-48CD-9B35-38A4FD7D5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C321AF-A4EC-4605-B884-6CB41851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33C321AF-A4EC-4605-B884-6CB41851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33C321AF-A4EC-4605-B884-6CB41851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FD4404-6AE5-4AD6-9AAF-913A62E85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7FD4404-6AE5-4AD6-9AAF-913A62E85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17FD4404-6AE5-4AD6-9AAF-913A62E85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7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198120"/>
            <a:ext cx="12771120" cy="68884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80242" y="704537"/>
            <a:ext cx="3916680" cy="1199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8339" y="2983044"/>
            <a:ext cx="10622280" cy="1948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রচিত পাঁচটি বইয়ের নাম লিখ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883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D2F5-411B-4924-8A28-2FDEAF927129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শাহীনা কবির সহকারী শিক্ষক(বাংলা) মতিঝিল সরকারি বালক উচ্চ বিদ্যালয়, ঢাকা 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" y="167640"/>
            <a:ext cx="12771120" cy="68884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3258800" cy="7315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35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368</Words>
  <Application>Microsoft Office PowerPoint</Application>
  <PresentationFormat>Custom</PresentationFormat>
  <Paragraphs>68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আম আঁটির ভেঁপু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 আঁটির ভেঁপু</dc:title>
  <dc:creator>Bluebot</dc:creator>
  <cp:lastModifiedBy>Krishna</cp:lastModifiedBy>
  <cp:revision>108</cp:revision>
  <dcterms:created xsi:type="dcterms:W3CDTF">2017-05-12T16:04:09Z</dcterms:created>
  <dcterms:modified xsi:type="dcterms:W3CDTF">2020-10-01T03:22:56Z</dcterms:modified>
</cp:coreProperties>
</file>