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5" r:id="rId3"/>
    <p:sldId id="279" r:id="rId4"/>
    <p:sldId id="259" r:id="rId5"/>
    <p:sldId id="260" r:id="rId6"/>
    <p:sldId id="280" r:id="rId7"/>
    <p:sldId id="262" r:id="rId8"/>
    <p:sldId id="268" r:id="rId9"/>
    <p:sldId id="263" r:id="rId10"/>
    <p:sldId id="265" r:id="rId11"/>
    <p:sldId id="267" r:id="rId12"/>
    <p:sldId id="266" r:id="rId13"/>
    <p:sldId id="271" r:id="rId14"/>
    <p:sldId id="273" r:id="rId15"/>
    <p:sldId id="281" r:id="rId16"/>
    <p:sldId id="269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5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5618F-1069-4C74-BEEC-44797B9604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85E4A-45D7-4A9D-BE72-97A0D5A22D9A}">
      <dgm:prSet phldrT="[Text]"/>
      <dgm:spPr/>
      <dgm:t>
        <a:bodyPr/>
        <a:lstStyle/>
        <a:p>
          <a:r>
            <a:rPr lang="bn-BD" b="1" dirty="0" smtClean="0">
              <a:latin typeface="Nikosh" pitchFamily="2" charset="0"/>
              <a:cs typeface="Nikosh" pitchFamily="2" charset="0"/>
            </a:rPr>
            <a:t>সমাস</a:t>
          </a:r>
          <a:endParaRPr lang="en-US" b="1" dirty="0">
            <a:latin typeface="Nikosh" pitchFamily="2" charset="0"/>
            <a:cs typeface="Nikosh" pitchFamily="2" charset="0"/>
          </a:endParaRPr>
        </a:p>
      </dgm:t>
    </dgm:pt>
    <dgm:pt modelId="{46AFF42D-A343-4B6A-B99A-D66A9B6B50CF}" type="parTrans" cxnId="{FD7374AC-61F0-4E38-A103-0F31AA557621}">
      <dgm:prSet/>
      <dgm:spPr/>
      <dgm:t>
        <a:bodyPr/>
        <a:lstStyle/>
        <a:p>
          <a:endParaRPr lang="en-US"/>
        </a:p>
      </dgm:t>
    </dgm:pt>
    <dgm:pt modelId="{7B6D330C-89A3-4608-9E80-2B442910BD9F}" type="sibTrans" cxnId="{FD7374AC-61F0-4E38-A103-0F31AA557621}">
      <dgm:prSet/>
      <dgm:spPr/>
      <dgm:t>
        <a:bodyPr/>
        <a:lstStyle/>
        <a:p>
          <a:endParaRPr lang="en-US"/>
        </a:p>
      </dgm:t>
    </dgm:pt>
    <dgm:pt modelId="{F885D713-950E-4443-B7C3-8C225A68EED8}">
      <dgm:prSet phldrT="[Text]" custT="1"/>
      <dgm:spPr/>
      <dgm:t>
        <a:bodyPr/>
        <a:lstStyle/>
        <a:p>
          <a:r>
            <a:rPr lang="bn-BD" sz="4000" b="1" dirty="0" smtClean="0">
              <a:latin typeface="Nikosh" pitchFamily="2" charset="0"/>
              <a:cs typeface="Nikosh" pitchFamily="2" charset="0"/>
            </a:rPr>
            <a:t>দ্বিগু</a:t>
          </a:r>
          <a:endParaRPr lang="en-US" sz="4000" b="1" dirty="0">
            <a:latin typeface="Nikosh" pitchFamily="2" charset="0"/>
            <a:cs typeface="Nikosh" pitchFamily="2" charset="0"/>
          </a:endParaRPr>
        </a:p>
      </dgm:t>
    </dgm:pt>
    <dgm:pt modelId="{55C59FAA-39C4-4AB1-AFE1-36353FBAED34}" type="parTrans" cxnId="{A136CEBA-F0F7-450B-A22A-3123681132C6}">
      <dgm:prSet/>
      <dgm:spPr/>
      <dgm:t>
        <a:bodyPr/>
        <a:lstStyle/>
        <a:p>
          <a:endParaRPr lang="en-US" dirty="0"/>
        </a:p>
      </dgm:t>
    </dgm:pt>
    <dgm:pt modelId="{60237E9C-2B11-4C02-A3BB-56C58441D9A0}" type="sibTrans" cxnId="{A136CEBA-F0F7-450B-A22A-3123681132C6}">
      <dgm:prSet/>
      <dgm:spPr/>
      <dgm:t>
        <a:bodyPr/>
        <a:lstStyle/>
        <a:p>
          <a:endParaRPr lang="en-US"/>
        </a:p>
      </dgm:t>
    </dgm:pt>
    <dgm:pt modelId="{C43E589F-8F27-4270-B629-E54478947DAA}">
      <dgm:prSet phldrT="[Text]" custT="1"/>
      <dgm:spPr/>
      <dgm:t>
        <a:bodyPr/>
        <a:lstStyle/>
        <a:p>
          <a:r>
            <a:rPr lang="bn-BD" sz="3200" b="1" dirty="0" smtClean="0">
              <a:latin typeface="Nikosh" pitchFamily="2" charset="0"/>
              <a:cs typeface="Nikosh" pitchFamily="2" charset="0"/>
            </a:rPr>
            <a:t>তৎপুরুষ</a:t>
          </a:r>
          <a:endParaRPr lang="en-US" sz="3200" b="1" dirty="0">
            <a:latin typeface="Nikosh" pitchFamily="2" charset="0"/>
            <a:cs typeface="Nikosh" pitchFamily="2" charset="0"/>
          </a:endParaRPr>
        </a:p>
      </dgm:t>
    </dgm:pt>
    <dgm:pt modelId="{6FF65BC7-DBD5-45C6-8EAF-817F27040446}" type="parTrans" cxnId="{DCB2E7E1-49FD-472D-8033-EDBD8A25B57D}">
      <dgm:prSet/>
      <dgm:spPr/>
      <dgm:t>
        <a:bodyPr/>
        <a:lstStyle/>
        <a:p>
          <a:endParaRPr lang="en-US" dirty="0"/>
        </a:p>
      </dgm:t>
    </dgm:pt>
    <dgm:pt modelId="{97501F15-96DE-4A08-B2F2-5BBBBF653448}" type="sibTrans" cxnId="{DCB2E7E1-49FD-472D-8033-EDBD8A25B57D}">
      <dgm:prSet/>
      <dgm:spPr/>
      <dgm:t>
        <a:bodyPr/>
        <a:lstStyle/>
        <a:p>
          <a:endParaRPr lang="en-US"/>
        </a:p>
      </dgm:t>
    </dgm:pt>
    <dgm:pt modelId="{9CB9DC3E-A12A-48AF-836E-6592688737F1}">
      <dgm:prSet phldrT="[Text]" custT="1"/>
      <dgm:spPr/>
      <dgm:t>
        <a:bodyPr/>
        <a:lstStyle/>
        <a:p>
          <a:r>
            <a:rPr lang="bn-BD" sz="2400" b="1" dirty="0" smtClean="0">
              <a:latin typeface="Nikosh" pitchFamily="2" charset="0"/>
              <a:cs typeface="Nikosh" pitchFamily="2" charset="0"/>
            </a:rPr>
            <a:t>অব্যয়ীভাব</a:t>
          </a:r>
          <a:endParaRPr lang="en-US" sz="2400" b="1" dirty="0">
            <a:latin typeface="Nikosh" pitchFamily="2" charset="0"/>
            <a:cs typeface="Nikosh" pitchFamily="2" charset="0"/>
          </a:endParaRPr>
        </a:p>
      </dgm:t>
    </dgm:pt>
    <dgm:pt modelId="{B132E342-F7E7-4030-8F90-A283FF93E62F}" type="parTrans" cxnId="{BEDD1B4B-FA3D-4728-A934-682C8E30445F}">
      <dgm:prSet/>
      <dgm:spPr/>
      <dgm:t>
        <a:bodyPr/>
        <a:lstStyle/>
        <a:p>
          <a:endParaRPr lang="en-US" dirty="0"/>
        </a:p>
      </dgm:t>
    </dgm:pt>
    <dgm:pt modelId="{1B7CC419-EB16-49D8-AEF4-0E3B9CEFE349}" type="sibTrans" cxnId="{BEDD1B4B-FA3D-4728-A934-682C8E30445F}">
      <dgm:prSet/>
      <dgm:spPr/>
      <dgm:t>
        <a:bodyPr/>
        <a:lstStyle/>
        <a:p>
          <a:endParaRPr lang="en-US"/>
        </a:p>
      </dgm:t>
    </dgm:pt>
    <dgm:pt modelId="{8D0A5038-3DDD-4AAB-983F-BA1A4ABCA2B3}">
      <dgm:prSet phldrT="[Text]" custT="1"/>
      <dgm:spPr/>
      <dgm:t>
        <a:bodyPr/>
        <a:lstStyle/>
        <a:p>
          <a:r>
            <a:rPr lang="bn-BD" sz="3600" b="1" dirty="0" smtClean="0">
              <a:latin typeface="Nikosh" pitchFamily="2" charset="0"/>
              <a:cs typeface="Nikosh" pitchFamily="2" charset="0"/>
            </a:rPr>
            <a:t>বহুব্রীহি</a:t>
          </a:r>
          <a:endParaRPr lang="en-US" sz="3600" b="1" dirty="0">
            <a:latin typeface="Nikosh" pitchFamily="2" charset="0"/>
            <a:cs typeface="Nikosh" pitchFamily="2" charset="0"/>
          </a:endParaRPr>
        </a:p>
      </dgm:t>
    </dgm:pt>
    <dgm:pt modelId="{18C01099-0E62-4688-B215-2A0F115A9684}" type="parTrans" cxnId="{DFFD1A48-A4FF-4601-8CC8-76165CF98978}">
      <dgm:prSet/>
      <dgm:spPr/>
      <dgm:t>
        <a:bodyPr/>
        <a:lstStyle/>
        <a:p>
          <a:endParaRPr lang="en-US" dirty="0"/>
        </a:p>
      </dgm:t>
    </dgm:pt>
    <dgm:pt modelId="{90B24B4A-EA51-4E9A-A554-D15F8307263B}" type="sibTrans" cxnId="{DFFD1A48-A4FF-4601-8CC8-76165CF98978}">
      <dgm:prSet/>
      <dgm:spPr/>
      <dgm:t>
        <a:bodyPr/>
        <a:lstStyle/>
        <a:p>
          <a:endParaRPr lang="en-US"/>
        </a:p>
      </dgm:t>
    </dgm:pt>
    <dgm:pt modelId="{F0526B8B-F81F-4EED-B4A6-C11431EF9ACD}">
      <dgm:prSet/>
      <dgm:spPr/>
      <dgm:t>
        <a:bodyPr/>
        <a:lstStyle/>
        <a:p>
          <a:r>
            <a:rPr lang="bn-BD" b="1" dirty="0" smtClean="0">
              <a:latin typeface="Nikosh" pitchFamily="2" charset="0"/>
              <a:cs typeface="Nikosh" pitchFamily="2" charset="0"/>
            </a:rPr>
            <a:t>কর্মধারয়</a:t>
          </a:r>
          <a:endParaRPr lang="en-US" b="1" dirty="0">
            <a:latin typeface="Nikosh" pitchFamily="2" charset="0"/>
            <a:cs typeface="Nikosh" pitchFamily="2" charset="0"/>
          </a:endParaRPr>
        </a:p>
      </dgm:t>
    </dgm:pt>
    <dgm:pt modelId="{8D4C5A69-D64B-4F5A-9E79-2F5A5C687286}" type="parTrans" cxnId="{7B8F8CAC-74FF-4487-9E3C-6DB98CFEDA4D}">
      <dgm:prSet/>
      <dgm:spPr/>
      <dgm:t>
        <a:bodyPr/>
        <a:lstStyle/>
        <a:p>
          <a:endParaRPr lang="en-US" dirty="0"/>
        </a:p>
      </dgm:t>
    </dgm:pt>
    <dgm:pt modelId="{D9BBA742-98DB-4D46-855E-BAC082E3A6F1}" type="sibTrans" cxnId="{7B8F8CAC-74FF-4487-9E3C-6DB98CFEDA4D}">
      <dgm:prSet/>
      <dgm:spPr/>
      <dgm:t>
        <a:bodyPr/>
        <a:lstStyle/>
        <a:p>
          <a:endParaRPr lang="en-US"/>
        </a:p>
      </dgm:t>
    </dgm:pt>
    <dgm:pt modelId="{B4F85988-78BE-49A3-ACDE-4E8DE321A78A}">
      <dgm:prSet phldrT="[Text]" custRadScaleRad="101699" custRadScaleInc="54411"/>
      <dgm:spPr/>
      <dgm:t>
        <a:bodyPr/>
        <a:lstStyle/>
        <a:p>
          <a:endParaRPr lang="en-US"/>
        </a:p>
      </dgm:t>
    </dgm:pt>
    <dgm:pt modelId="{84068600-538B-440A-8732-1989F06BAB6E}" type="parTrans" cxnId="{941A282F-2E75-4325-8FA3-D4850B0A13DB}">
      <dgm:prSet/>
      <dgm:spPr/>
      <dgm:t>
        <a:bodyPr/>
        <a:lstStyle/>
        <a:p>
          <a:endParaRPr lang="en-US"/>
        </a:p>
      </dgm:t>
    </dgm:pt>
    <dgm:pt modelId="{D08BE871-284A-4D75-B8B4-FE21C8630681}" type="sibTrans" cxnId="{941A282F-2E75-4325-8FA3-D4850B0A13DB}">
      <dgm:prSet/>
      <dgm:spPr/>
      <dgm:t>
        <a:bodyPr/>
        <a:lstStyle/>
        <a:p>
          <a:endParaRPr lang="en-US"/>
        </a:p>
      </dgm:t>
    </dgm:pt>
    <dgm:pt modelId="{B12A3465-D5C5-409C-9CF0-89D1A1838DF8}">
      <dgm:prSet custT="1"/>
      <dgm:spPr/>
      <dgm:t>
        <a:bodyPr/>
        <a:lstStyle/>
        <a:p>
          <a:r>
            <a:rPr lang="bn-BD" sz="4000" b="1" dirty="0" smtClean="0">
              <a:latin typeface="Nikosh" pitchFamily="2" charset="0"/>
              <a:cs typeface="Nikosh" pitchFamily="2" charset="0"/>
            </a:rPr>
            <a:t>দ্বন্দ্ব</a:t>
          </a:r>
          <a:endParaRPr lang="en-US" sz="4000" b="1" dirty="0">
            <a:latin typeface="Nikosh" pitchFamily="2" charset="0"/>
            <a:cs typeface="Nikosh" pitchFamily="2" charset="0"/>
          </a:endParaRPr>
        </a:p>
      </dgm:t>
    </dgm:pt>
    <dgm:pt modelId="{8BFDC752-51CD-496B-B12D-96D23A2B7478}" type="parTrans" cxnId="{2953C274-BF1C-4EDB-8DD4-584267BDF333}">
      <dgm:prSet/>
      <dgm:spPr/>
      <dgm:t>
        <a:bodyPr/>
        <a:lstStyle/>
        <a:p>
          <a:endParaRPr lang="en-US" dirty="0"/>
        </a:p>
      </dgm:t>
    </dgm:pt>
    <dgm:pt modelId="{8CA4673A-3877-44AD-83BD-9A36D3B19CA4}" type="sibTrans" cxnId="{2953C274-BF1C-4EDB-8DD4-584267BDF333}">
      <dgm:prSet/>
      <dgm:spPr/>
      <dgm:t>
        <a:bodyPr/>
        <a:lstStyle/>
        <a:p>
          <a:endParaRPr lang="en-US"/>
        </a:p>
      </dgm:t>
    </dgm:pt>
    <dgm:pt modelId="{FD6EDD1E-9783-4107-8389-4531377B5BCA}" type="pres">
      <dgm:prSet presAssocID="{1615618F-1069-4C74-BEEC-44797B9604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3D65E-160D-4D85-8E06-83361217CA7B}" type="pres">
      <dgm:prSet presAssocID="{8E585E4A-45D7-4A9D-BE72-97A0D5A22D9A}" presName="centerShape" presStyleLbl="node0" presStyleIdx="0" presStyleCnt="1"/>
      <dgm:spPr/>
      <dgm:t>
        <a:bodyPr/>
        <a:lstStyle/>
        <a:p>
          <a:endParaRPr lang="en-US"/>
        </a:p>
      </dgm:t>
    </dgm:pt>
    <dgm:pt modelId="{DD44A4A6-FEFB-4C4A-85A0-045BAACEA453}" type="pres">
      <dgm:prSet presAssocID="{8BFDC752-51CD-496B-B12D-96D23A2B7478}" presName="Name9" presStyleLbl="parChTrans1D2" presStyleIdx="0" presStyleCnt="6"/>
      <dgm:spPr/>
      <dgm:t>
        <a:bodyPr/>
        <a:lstStyle/>
        <a:p>
          <a:endParaRPr lang="en-US"/>
        </a:p>
      </dgm:t>
    </dgm:pt>
    <dgm:pt modelId="{60E51BE2-99D9-47B1-8196-FE7C7B876199}" type="pres">
      <dgm:prSet presAssocID="{8BFDC752-51CD-496B-B12D-96D23A2B747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F13D7D0-5D24-48B9-BE73-03392249E329}" type="pres">
      <dgm:prSet presAssocID="{B12A3465-D5C5-409C-9CF0-89D1A1838DF8}" presName="node" presStyleLbl="node1" presStyleIdx="0" presStyleCnt="6" custScaleX="202003" custRadScaleRad="105339" custRadScaleInc="18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4C41-9C7A-4F1F-9912-DF4A881CC5A1}" type="pres">
      <dgm:prSet presAssocID="{55C59FAA-39C4-4AB1-AFE1-36353FBAED34}" presName="Name9" presStyleLbl="parChTrans1D2" presStyleIdx="1" presStyleCnt="6"/>
      <dgm:spPr/>
      <dgm:t>
        <a:bodyPr/>
        <a:lstStyle/>
        <a:p>
          <a:endParaRPr lang="en-US"/>
        </a:p>
      </dgm:t>
    </dgm:pt>
    <dgm:pt modelId="{CA71CC49-BBBA-4E63-A07F-3A16AF8726EA}" type="pres">
      <dgm:prSet presAssocID="{55C59FAA-39C4-4AB1-AFE1-36353FBAED3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D1D685E-237D-4B1F-8FC9-1C7F877740BD}" type="pres">
      <dgm:prSet presAssocID="{F885D713-950E-4443-B7C3-8C225A68EED8}" presName="node" presStyleLbl="node1" presStyleIdx="1" presStyleCnt="6" custScaleX="186218" custRadScaleRad="155131" custRadScaleInc="56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BA93-E044-4993-8909-01D03D7F80C0}" type="pres">
      <dgm:prSet presAssocID="{8D4C5A69-D64B-4F5A-9E79-2F5A5C687286}" presName="Name9" presStyleLbl="parChTrans1D2" presStyleIdx="2" presStyleCnt="6"/>
      <dgm:spPr/>
      <dgm:t>
        <a:bodyPr/>
        <a:lstStyle/>
        <a:p>
          <a:endParaRPr lang="en-US"/>
        </a:p>
      </dgm:t>
    </dgm:pt>
    <dgm:pt modelId="{818BDF8B-150B-42B8-B4E3-59414288FD44}" type="pres">
      <dgm:prSet presAssocID="{8D4C5A69-D64B-4F5A-9E79-2F5A5C68728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6CE781D-BB7F-4166-AAE9-94F306A58A49}" type="pres">
      <dgm:prSet presAssocID="{F0526B8B-F81F-4EED-B4A6-C11431EF9ACD}" presName="node" presStyleLbl="node1" presStyleIdx="2" presStyleCnt="6" custScaleX="192493" custRadScaleRad="162599" custRadScaleInc="-1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0230C-E059-4CE5-9DFE-10DC54ECAF47}" type="pres">
      <dgm:prSet presAssocID="{6FF65BC7-DBD5-45C6-8EAF-817F270404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FDC3448D-A9D7-4091-BCDE-49FF70A66AC6}" type="pres">
      <dgm:prSet presAssocID="{6FF65BC7-DBD5-45C6-8EAF-817F270404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0E3F921-FB39-432D-AFD8-3BA7D84F7F66}" type="pres">
      <dgm:prSet presAssocID="{C43E589F-8F27-4270-B629-E54478947DAA}" presName="node" presStyleLbl="node1" presStyleIdx="3" presStyleCnt="6" custScaleX="19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CACD2-BFF4-4790-8767-3FFB9AD828C7}" type="pres">
      <dgm:prSet presAssocID="{B132E342-F7E7-4030-8F90-A283FF93E62F}" presName="Name9" presStyleLbl="parChTrans1D2" presStyleIdx="4" presStyleCnt="6"/>
      <dgm:spPr/>
      <dgm:t>
        <a:bodyPr/>
        <a:lstStyle/>
        <a:p>
          <a:endParaRPr lang="en-US"/>
        </a:p>
      </dgm:t>
    </dgm:pt>
    <dgm:pt modelId="{728D82F6-1CE0-48D3-9DF0-1F2AC1598864}" type="pres">
      <dgm:prSet presAssocID="{B132E342-F7E7-4030-8F90-A283FF93E62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B0AA611-AF72-428A-9AD1-07ED5340EB2F}" type="pres">
      <dgm:prSet presAssocID="{9CB9DC3E-A12A-48AF-836E-6592688737F1}" presName="node" presStyleLbl="node1" presStyleIdx="4" presStyleCnt="6" custScaleX="191406" custRadScaleRad="164320" custRadScaleInc="38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EE82B-6F4E-4317-9FD7-B870627685E7}" type="pres">
      <dgm:prSet presAssocID="{18C01099-0E62-4688-B215-2A0F115A9684}" presName="Name9" presStyleLbl="parChTrans1D2" presStyleIdx="5" presStyleCnt="6"/>
      <dgm:spPr/>
      <dgm:t>
        <a:bodyPr/>
        <a:lstStyle/>
        <a:p>
          <a:endParaRPr lang="en-US"/>
        </a:p>
      </dgm:t>
    </dgm:pt>
    <dgm:pt modelId="{4F40DBA1-A41B-4EE8-B33E-EEF6699143ED}" type="pres">
      <dgm:prSet presAssocID="{18C01099-0E62-4688-B215-2A0F115A968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2D7FF70-9000-466C-87A4-E1E67A6DD8AF}" type="pres">
      <dgm:prSet presAssocID="{8D0A5038-3DDD-4AAB-983F-BA1A4ABCA2B3}" presName="node" presStyleLbl="node1" presStyleIdx="5" presStyleCnt="6" custScaleX="201117" custRadScaleRad="154979" custRadScaleInc="-50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BD47E-988B-492A-9515-9E713C123CB4}" type="presOf" srcId="{B12A3465-D5C5-409C-9CF0-89D1A1838DF8}" destId="{9F13D7D0-5D24-48B9-BE73-03392249E329}" srcOrd="0" destOrd="0" presId="urn:microsoft.com/office/officeart/2005/8/layout/radial1"/>
    <dgm:cxn modelId="{DAC8B1E2-B6C4-4B8D-9762-456686C878F0}" type="presOf" srcId="{1615618F-1069-4C74-BEEC-44797B960412}" destId="{FD6EDD1E-9783-4107-8389-4531377B5BCA}" srcOrd="0" destOrd="0" presId="urn:microsoft.com/office/officeart/2005/8/layout/radial1"/>
    <dgm:cxn modelId="{A1CAB3CC-FCC8-401B-87A7-7F2A0202BC2E}" type="presOf" srcId="{55C59FAA-39C4-4AB1-AFE1-36353FBAED34}" destId="{CA71CC49-BBBA-4E63-A07F-3A16AF8726EA}" srcOrd="1" destOrd="0" presId="urn:microsoft.com/office/officeart/2005/8/layout/radial1"/>
    <dgm:cxn modelId="{2B2932A1-248E-42BF-8961-57480C991F96}" type="presOf" srcId="{18C01099-0E62-4688-B215-2A0F115A9684}" destId="{4F40DBA1-A41B-4EE8-B33E-EEF6699143ED}" srcOrd="1" destOrd="0" presId="urn:microsoft.com/office/officeart/2005/8/layout/radial1"/>
    <dgm:cxn modelId="{B9C2BBE2-7E4C-47BF-8B88-BA1B77B86159}" type="presOf" srcId="{8BFDC752-51CD-496B-B12D-96D23A2B7478}" destId="{DD44A4A6-FEFB-4C4A-85A0-045BAACEA453}" srcOrd="0" destOrd="0" presId="urn:microsoft.com/office/officeart/2005/8/layout/radial1"/>
    <dgm:cxn modelId="{E4905621-2E08-40FD-834F-CD78333452EB}" type="presOf" srcId="{8E585E4A-45D7-4A9D-BE72-97A0D5A22D9A}" destId="{1853D65E-160D-4D85-8E06-83361217CA7B}" srcOrd="0" destOrd="0" presId="urn:microsoft.com/office/officeart/2005/8/layout/radial1"/>
    <dgm:cxn modelId="{37BFAF58-7902-40EE-9C0C-73B3D6B2C8AF}" type="presOf" srcId="{8D4C5A69-D64B-4F5A-9E79-2F5A5C687286}" destId="{97CABA93-E044-4993-8909-01D03D7F80C0}" srcOrd="0" destOrd="0" presId="urn:microsoft.com/office/officeart/2005/8/layout/radial1"/>
    <dgm:cxn modelId="{C250258D-0C79-4F2F-9115-42FB2001B4EE}" type="presOf" srcId="{8BFDC752-51CD-496B-B12D-96D23A2B7478}" destId="{60E51BE2-99D9-47B1-8196-FE7C7B876199}" srcOrd="1" destOrd="0" presId="urn:microsoft.com/office/officeart/2005/8/layout/radial1"/>
    <dgm:cxn modelId="{DCB2E7E1-49FD-472D-8033-EDBD8A25B57D}" srcId="{8E585E4A-45D7-4A9D-BE72-97A0D5A22D9A}" destId="{C43E589F-8F27-4270-B629-E54478947DAA}" srcOrd="3" destOrd="0" parTransId="{6FF65BC7-DBD5-45C6-8EAF-817F27040446}" sibTransId="{97501F15-96DE-4A08-B2F2-5BBBBF653448}"/>
    <dgm:cxn modelId="{941A282F-2E75-4325-8FA3-D4850B0A13DB}" srcId="{1615618F-1069-4C74-BEEC-44797B960412}" destId="{B4F85988-78BE-49A3-ACDE-4E8DE321A78A}" srcOrd="1" destOrd="0" parTransId="{84068600-538B-440A-8732-1989F06BAB6E}" sibTransId="{D08BE871-284A-4D75-B8B4-FE21C8630681}"/>
    <dgm:cxn modelId="{BEDD1B4B-FA3D-4728-A934-682C8E30445F}" srcId="{8E585E4A-45D7-4A9D-BE72-97A0D5A22D9A}" destId="{9CB9DC3E-A12A-48AF-836E-6592688737F1}" srcOrd="4" destOrd="0" parTransId="{B132E342-F7E7-4030-8F90-A283FF93E62F}" sibTransId="{1B7CC419-EB16-49D8-AEF4-0E3B9CEFE349}"/>
    <dgm:cxn modelId="{D3CC1158-9283-446C-8B3B-8D3E7B12447D}" type="presOf" srcId="{6FF65BC7-DBD5-45C6-8EAF-817F27040446}" destId="{FDC3448D-A9D7-4091-BCDE-49FF70A66AC6}" srcOrd="1" destOrd="0" presId="urn:microsoft.com/office/officeart/2005/8/layout/radial1"/>
    <dgm:cxn modelId="{AEF8B00F-9A47-4159-B90E-419565870DF7}" type="presOf" srcId="{B132E342-F7E7-4030-8F90-A283FF93E62F}" destId="{728D82F6-1CE0-48D3-9DF0-1F2AC1598864}" srcOrd="1" destOrd="0" presId="urn:microsoft.com/office/officeart/2005/8/layout/radial1"/>
    <dgm:cxn modelId="{564D7C55-81B2-4E18-AA9A-B67C2528D450}" type="presOf" srcId="{B132E342-F7E7-4030-8F90-A283FF93E62F}" destId="{F07CACD2-BFF4-4790-8767-3FFB9AD828C7}" srcOrd="0" destOrd="0" presId="urn:microsoft.com/office/officeart/2005/8/layout/radial1"/>
    <dgm:cxn modelId="{B8F85249-B377-49A7-91AD-6A69D58C7855}" type="presOf" srcId="{18C01099-0E62-4688-B215-2A0F115A9684}" destId="{E31EE82B-6F4E-4317-9FD7-B870627685E7}" srcOrd="0" destOrd="0" presId="urn:microsoft.com/office/officeart/2005/8/layout/radial1"/>
    <dgm:cxn modelId="{DFFD1A48-A4FF-4601-8CC8-76165CF98978}" srcId="{8E585E4A-45D7-4A9D-BE72-97A0D5A22D9A}" destId="{8D0A5038-3DDD-4AAB-983F-BA1A4ABCA2B3}" srcOrd="5" destOrd="0" parTransId="{18C01099-0E62-4688-B215-2A0F115A9684}" sibTransId="{90B24B4A-EA51-4E9A-A554-D15F8307263B}"/>
    <dgm:cxn modelId="{936B6F13-8723-4BCA-AA95-F8BC9218D2C7}" type="presOf" srcId="{55C59FAA-39C4-4AB1-AFE1-36353FBAED34}" destId="{358A4C41-9C7A-4F1F-9912-DF4A881CC5A1}" srcOrd="0" destOrd="0" presId="urn:microsoft.com/office/officeart/2005/8/layout/radial1"/>
    <dgm:cxn modelId="{C84195A2-923A-4D9A-84F2-BB0C3CC03EDB}" type="presOf" srcId="{C43E589F-8F27-4270-B629-E54478947DAA}" destId="{40E3F921-FB39-432D-AFD8-3BA7D84F7F66}" srcOrd="0" destOrd="0" presId="urn:microsoft.com/office/officeart/2005/8/layout/radial1"/>
    <dgm:cxn modelId="{A136CEBA-F0F7-450B-A22A-3123681132C6}" srcId="{8E585E4A-45D7-4A9D-BE72-97A0D5A22D9A}" destId="{F885D713-950E-4443-B7C3-8C225A68EED8}" srcOrd="1" destOrd="0" parTransId="{55C59FAA-39C4-4AB1-AFE1-36353FBAED34}" sibTransId="{60237E9C-2B11-4C02-A3BB-56C58441D9A0}"/>
    <dgm:cxn modelId="{ADDE2BC7-0759-4688-B735-5DB1026E2F69}" type="presOf" srcId="{6FF65BC7-DBD5-45C6-8EAF-817F27040446}" destId="{7650230C-E059-4CE5-9DFE-10DC54ECAF47}" srcOrd="0" destOrd="0" presId="urn:microsoft.com/office/officeart/2005/8/layout/radial1"/>
    <dgm:cxn modelId="{EA86A2CE-F1D7-46CB-85A4-021413A460D7}" type="presOf" srcId="{9CB9DC3E-A12A-48AF-836E-6592688737F1}" destId="{8B0AA611-AF72-428A-9AD1-07ED5340EB2F}" srcOrd="0" destOrd="0" presId="urn:microsoft.com/office/officeart/2005/8/layout/radial1"/>
    <dgm:cxn modelId="{176CC62C-3EBF-467C-B65A-1CDAFAA2A26A}" type="presOf" srcId="{8D0A5038-3DDD-4AAB-983F-BA1A4ABCA2B3}" destId="{F2D7FF70-9000-466C-87A4-E1E67A6DD8AF}" srcOrd="0" destOrd="0" presId="urn:microsoft.com/office/officeart/2005/8/layout/radial1"/>
    <dgm:cxn modelId="{2953C274-BF1C-4EDB-8DD4-584267BDF333}" srcId="{8E585E4A-45D7-4A9D-BE72-97A0D5A22D9A}" destId="{B12A3465-D5C5-409C-9CF0-89D1A1838DF8}" srcOrd="0" destOrd="0" parTransId="{8BFDC752-51CD-496B-B12D-96D23A2B7478}" sibTransId="{8CA4673A-3877-44AD-83BD-9A36D3B19CA4}"/>
    <dgm:cxn modelId="{F92458F7-A5AE-4F55-A91A-ACFCA6E85250}" type="presOf" srcId="{F885D713-950E-4443-B7C3-8C225A68EED8}" destId="{CD1D685E-237D-4B1F-8FC9-1C7F877740BD}" srcOrd="0" destOrd="0" presId="urn:microsoft.com/office/officeart/2005/8/layout/radial1"/>
    <dgm:cxn modelId="{7B8F8CAC-74FF-4487-9E3C-6DB98CFEDA4D}" srcId="{8E585E4A-45D7-4A9D-BE72-97A0D5A22D9A}" destId="{F0526B8B-F81F-4EED-B4A6-C11431EF9ACD}" srcOrd="2" destOrd="0" parTransId="{8D4C5A69-D64B-4F5A-9E79-2F5A5C687286}" sibTransId="{D9BBA742-98DB-4D46-855E-BAC082E3A6F1}"/>
    <dgm:cxn modelId="{74DD915E-D647-470F-8141-EF7DFFA461C0}" type="presOf" srcId="{F0526B8B-F81F-4EED-B4A6-C11431EF9ACD}" destId="{36CE781D-BB7F-4166-AAE9-94F306A58A49}" srcOrd="0" destOrd="0" presId="urn:microsoft.com/office/officeart/2005/8/layout/radial1"/>
    <dgm:cxn modelId="{CE529199-CABA-4070-AF21-7684ABAE683F}" type="presOf" srcId="{8D4C5A69-D64B-4F5A-9E79-2F5A5C687286}" destId="{818BDF8B-150B-42B8-B4E3-59414288FD44}" srcOrd="1" destOrd="0" presId="urn:microsoft.com/office/officeart/2005/8/layout/radial1"/>
    <dgm:cxn modelId="{FD7374AC-61F0-4E38-A103-0F31AA557621}" srcId="{1615618F-1069-4C74-BEEC-44797B960412}" destId="{8E585E4A-45D7-4A9D-BE72-97A0D5A22D9A}" srcOrd="0" destOrd="0" parTransId="{46AFF42D-A343-4B6A-B99A-D66A9B6B50CF}" sibTransId="{7B6D330C-89A3-4608-9E80-2B442910BD9F}"/>
    <dgm:cxn modelId="{C062F8AB-470B-4AD4-A12E-3B1425D4E309}" type="presParOf" srcId="{FD6EDD1E-9783-4107-8389-4531377B5BCA}" destId="{1853D65E-160D-4D85-8E06-83361217CA7B}" srcOrd="0" destOrd="0" presId="urn:microsoft.com/office/officeart/2005/8/layout/radial1"/>
    <dgm:cxn modelId="{829EF155-EA41-467F-B573-F0B96B2AC722}" type="presParOf" srcId="{FD6EDD1E-9783-4107-8389-4531377B5BCA}" destId="{DD44A4A6-FEFB-4C4A-85A0-045BAACEA453}" srcOrd="1" destOrd="0" presId="urn:microsoft.com/office/officeart/2005/8/layout/radial1"/>
    <dgm:cxn modelId="{250FDADC-CB86-478A-8649-F77846BF5851}" type="presParOf" srcId="{DD44A4A6-FEFB-4C4A-85A0-045BAACEA453}" destId="{60E51BE2-99D9-47B1-8196-FE7C7B876199}" srcOrd="0" destOrd="0" presId="urn:microsoft.com/office/officeart/2005/8/layout/radial1"/>
    <dgm:cxn modelId="{239015B8-91B4-4E60-B511-FB743FF0E966}" type="presParOf" srcId="{FD6EDD1E-9783-4107-8389-4531377B5BCA}" destId="{9F13D7D0-5D24-48B9-BE73-03392249E329}" srcOrd="2" destOrd="0" presId="urn:microsoft.com/office/officeart/2005/8/layout/radial1"/>
    <dgm:cxn modelId="{01D2FF3C-1C35-45F1-92AD-7E4156290277}" type="presParOf" srcId="{FD6EDD1E-9783-4107-8389-4531377B5BCA}" destId="{358A4C41-9C7A-4F1F-9912-DF4A881CC5A1}" srcOrd="3" destOrd="0" presId="urn:microsoft.com/office/officeart/2005/8/layout/radial1"/>
    <dgm:cxn modelId="{918A87AE-9218-4595-8E2B-9B94C202881A}" type="presParOf" srcId="{358A4C41-9C7A-4F1F-9912-DF4A881CC5A1}" destId="{CA71CC49-BBBA-4E63-A07F-3A16AF8726EA}" srcOrd="0" destOrd="0" presId="urn:microsoft.com/office/officeart/2005/8/layout/radial1"/>
    <dgm:cxn modelId="{692560B4-1A5B-41B9-958F-B0574D64D925}" type="presParOf" srcId="{FD6EDD1E-9783-4107-8389-4531377B5BCA}" destId="{CD1D685E-237D-4B1F-8FC9-1C7F877740BD}" srcOrd="4" destOrd="0" presId="urn:microsoft.com/office/officeart/2005/8/layout/radial1"/>
    <dgm:cxn modelId="{B4DB4671-5E3B-45D5-AA88-1589286F01A5}" type="presParOf" srcId="{FD6EDD1E-9783-4107-8389-4531377B5BCA}" destId="{97CABA93-E044-4993-8909-01D03D7F80C0}" srcOrd="5" destOrd="0" presId="urn:microsoft.com/office/officeart/2005/8/layout/radial1"/>
    <dgm:cxn modelId="{AD05042C-4895-4996-A34F-C75CD066138D}" type="presParOf" srcId="{97CABA93-E044-4993-8909-01D03D7F80C0}" destId="{818BDF8B-150B-42B8-B4E3-59414288FD44}" srcOrd="0" destOrd="0" presId="urn:microsoft.com/office/officeart/2005/8/layout/radial1"/>
    <dgm:cxn modelId="{03291DBA-A25C-4099-9F08-DE7240F811D5}" type="presParOf" srcId="{FD6EDD1E-9783-4107-8389-4531377B5BCA}" destId="{36CE781D-BB7F-4166-AAE9-94F306A58A49}" srcOrd="6" destOrd="0" presId="urn:microsoft.com/office/officeart/2005/8/layout/radial1"/>
    <dgm:cxn modelId="{5A8F552D-6856-49B3-B909-03D18D9DA246}" type="presParOf" srcId="{FD6EDD1E-9783-4107-8389-4531377B5BCA}" destId="{7650230C-E059-4CE5-9DFE-10DC54ECAF47}" srcOrd="7" destOrd="0" presId="urn:microsoft.com/office/officeart/2005/8/layout/radial1"/>
    <dgm:cxn modelId="{05CEC456-1743-4FE4-ADA2-02A0476B70BB}" type="presParOf" srcId="{7650230C-E059-4CE5-9DFE-10DC54ECAF47}" destId="{FDC3448D-A9D7-4091-BCDE-49FF70A66AC6}" srcOrd="0" destOrd="0" presId="urn:microsoft.com/office/officeart/2005/8/layout/radial1"/>
    <dgm:cxn modelId="{29668FED-44DD-4AE5-A7A7-ED2F0D272869}" type="presParOf" srcId="{FD6EDD1E-9783-4107-8389-4531377B5BCA}" destId="{40E3F921-FB39-432D-AFD8-3BA7D84F7F66}" srcOrd="8" destOrd="0" presId="urn:microsoft.com/office/officeart/2005/8/layout/radial1"/>
    <dgm:cxn modelId="{D41424A3-B031-49BD-A1D9-95006EBA2A62}" type="presParOf" srcId="{FD6EDD1E-9783-4107-8389-4531377B5BCA}" destId="{F07CACD2-BFF4-4790-8767-3FFB9AD828C7}" srcOrd="9" destOrd="0" presId="urn:microsoft.com/office/officeart/2005/8/layout/radial1"/>
    <dgm:cxn modelId="{241489F4-5742-4128-A125-10925EB04E42}" type="presParOf" srcId="{F07CACD2-BFF4-4790-8767-3FFB9AD828C7}" destId="{728D82F6-1CE0-48D3-9DF0-1F2AC1598864}" srcOrd="0" destOrd="0" presId="urn:microsoft.com/office/officeart/2005/8/layout/radial1"/>
    <dgm:cxn modelId="{3B857285-8CB9-4215-AEA7-FAD6F68356A7}" type="presParOf" srcId="{FD6EDD1E-9783-4107-8389-4531377B5BCA}" destId="{8B0AA611-AF72-428A-9AD1-07ED5340EB2F}" srcOrd="10" destOrd="0" presId="urn:microsoft.com/office/officeart/2005/8/layout/radial1"/>
    <dgm:cxn modelId="{7AF597F0-6C58-4FC7-9B6E-389B090FE159}" type="presParOf" srcId="{FD6EDD1E-9783-4107-8389-4531377B5BCA}" destId="{E31EE82B-6F4E-4317-9FD7-B870627685E7}" srcOrd="11" destOrd="0" presId="urn:microsoft.com/office/officeart/2005/8/layout/radial1"/>
    <dgm:cxn modelId="{A65BAB3E-7691-4BE8-9120-99E7C8DB4FAC}" type="presParOf" srcId="{E31EE82B-6F4E-4317-9FD7-B870627685E7}" destId="{4F40DBA1-A41B-4EE8-B33E-EEF6699143ED}" srcOrd="0" destOrd="0" presId="urn:microsoft.com/office/officeart/2005/8/layout/radial1"/>
    <dgm:cxn modelId="{C5D95FD4-3D05-486F-8E04-43E5ABE234F0}" type="presParOf" srcId="{FD6EDD1E-9783-4107-8389-4531377B5BCA}" destId="{F2D7FF70-9000-466C-87A4-E1E67A6DD8A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D65E-160D-4D85-8E06-83361217CA7B}">
      <dsp:nvSpPr>
        <dsp:cNvPr id="0" name=""/>
        <dsp:cNvSpPr/>
      </dsp:nvSpPr>
      <dsp:spPr>
        <a:xfrm>
          <a:off x="3506018" y="1585937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" pitchFamily="2" charset="0"/>
              <a:cs typeface="Nikosh" pitchFamily="2" charset="0"/>
            </a:rPr>
            <a:t>সমাস</a:t>
          </a:r>
          <a:endParaRPr lang="en-US" sz="3700" kern="1200" dirty="0">
            <a:latin typeface="Nikosh" pitchFamily="2" charset="0"/>
            <a:cs typeface="Nikosh" pitchFamily="2" charset="0"/>
          </a:endParaRPr>
        </a:p>
      </dsp:txBody>
      <dsp:txXfrm>
        <a:off x="3684326" y="1764245"/>
        <a:ext cx="860946" cy="860946"/>
      </dsp:txXfrm>
    </dsp:sp>
    <dsp:sp modelId="{DD44A4A6-FEFB-4C4A-85A0-045BAACEA453}">
      <dsp:nvSpPr>
        <dsp:cNvPr id="0" name=""/>
        <dsp:cNvSpPr/>
      </dsp:nvSpPr>
      <dsp:spPr>
        <a:xfrm rot="16557485">
          <a:off x="4009064" y="1388434"/>
          <a:ext cx="37698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7698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88133" y="1392325"/>
        <a:ext cx="18849" cy="18849"/>
      </dsp:txXfrm>
    </dsp:sp>
    <dsp:sp modelId="{9F13D7D0-5D24-48B9-BE73-03392249E329}">
      <dsp:nvSpPr>
        <dsp:cNvPr id="0" name=""/>
        <dsp:cNvSpPr/>
      </dsp:nvSpPr>
      <dsp:spPr>
        <a:xfrm>
          <a:off x="3671534" y="0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দ্বন্দ্ব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3849842" y="178308"/>
        <a:ext cx="860946" cy="860946"/>
      </dsp:txXfrm>
    </dsp:sp>
    <dsp:sp modelId="{358A4C41-9C7A-4F1F-9912-DF4A881CC5A1}">
      <dsp:nvSpPr>
        <dsp:cNvPr id="0" name=""/>
        <dsp:cNvSpPr/>
      </dsp:nvSpPr>
      <dsp:spPr>
        <a:xfrm rot="20176128">
          <a:off x="4657917" y="1868873"/>
          <a:ext cx="3355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35585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17320" y="1873799"/>
        <a:ext cx="16779" cy="16779"/>
      </dsp:txXfrm>
    </dsp:sp>
    <dsp:sp modelId="{CD1D685E-237D-4B1F-8FC9-1C7F877740BD}">
      <dsp:nvSpPr>
        <dsp:cNvPr id="0" name=""/>
        <dsp:cNvSpPr/>
      </dsp:nvSpPr>
      <dsp:spPr>
        <a:xfrm>
          <a:off x="4927838" y="960878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দ্বিগু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5106146" y="1139186"/>
        <a:ext cx="860946" cy="860946"/>
      </dsp:txXfrm>
    </dsp:sp>
    <dsp:sp modelId="{97CABA93-E044-4993-8909-01D03D7F80C0}">
      <dsp:nvSpPr>
        <dsp:cNvPr id="0" name=""/>
        <dsp:cNvSpPr/>
      </dsp:nvSpPr>
      <dsp:spPr>
        <a:xfrm rot="1767402">
          <a:off x="4611653" y="2607187"/>
          <a:ext cx="51409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1409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55848" y="2607650"/>
        <a:ext cx="25704" cy="25704"/>
      </dsp:txXfrm>
    </dsp:sp>
    <dsp:sp modelId="{36CE781D-BB7F-4166-AAE9-94F306A58A49}">
      <dsp:nvSpPr>
        <dsp:cNvPr id="0" name=""/>
        <dsp:cNvSpPr/>
      </dsp:nvSpPr>
      <dsp:spPr>
        <a:xfrm>
          <a:off x="5013819" y="2437506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কর্মধারয়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5192127" y="2615814"/>
        <a:ext cx="860946" cy="860946"/>
      </dsp:txXfrm>
    </dsp:sp>
    <dsp:sp modelId="{7650230C-E059-4CE5-9DFE-10DC54ECAF47}">
      <dsp:nvSpPr>
        <dsp:cNvPr id="0" name=""/>
        <dsp:cNvSpPr/>
      </dsp:nvSpPr>
      <dsp:spPr>
        <a:xfrm rot="5400000">
          <a:off x="3931901" y="2973082"/>
          <a:ext cx="3657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579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05655" y="2977253"/>
        <a:ext cx="18289" cy="18289"/>
      </dsp:txXfrm>
    </dsp:sp>
    <dsp:sp modelId="{40E3F921-FB39-432D-AFD8-3BA7D84F7F66}">
      <dsp:nvSpPr>
        <dsp:cNvPr id="0" name=""/>
        <dsp:cNvSpPr/>
      </dsp:nvSpPr>
      <dsp:spPr>
        <a:xfrm>
          <a:off x="3506018" y="3169296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তৎপুরুষ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3684326" y="3347604"/>
        <a:ext cx="860946" cy="860946"/>
      </dsp:txXfrm>
    </dsp:sp>
    <dsp:sp modelId="{F07CACD2-BFF4-4790-8767-3FFB9AD828C7}">
      <dsp:nvSpPr>
        <dsp:cNvPr id="0" name=""/>
        <dsp:cNvSpPr/>
      </dsp:nvSpPr>
      <dsp:spPr>
        <a:xfrm rot="9065286">
          <a:off x="3429809" y="2514934"/>
          <a:ext cx="16219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2192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506851" y="2524194"/>
        <a:ext cx="8109" cy="8109"/>
      </dsp:txXfrm>
    </dsp:sp>
    <dsp:sp modelId="{8B0AA611-AF72-428A-9AD1-07ED5340EB2F}">
      <dsp:nvSpPr>
        <dsp:cNvPr id="0" name=""/>
        <dsp:cNvSpPr/>
      </dsp:nvSpPr>
      <dsp:spPr>
        <a:xfrm>
          <a:off x="2298230" y="2252999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" pitchFamily="2" charset="0"/>
              <a:cs typeface="Nikosh" pitchFamily="2" charset="0"/>
            </a:rPr>
            <a:t>অব্যয়ীভাব</a:t>
          </a:r>
          <a:endParaRPr lang="en-US" sz="2000" kern="1200" dirty="0">
            <a:latin typeface="Nikosh" pitchFamily="2" charset="0"/>
            <a:cs typeface="Nikosh" pitchFamily="2" charset="0"/>
          </a:endParaRPr>
        </a:p>
      </dsp:txBody>
      <dsp:txXfrm>
        <a:off x="2476538" y="2431307"/>
        <a:ext cx="860946" cy="860946"/>
      </dsp:txXfrm>
    </dsp:sp>
    <dsp:sp modelId="{E31EE82B-6F4E-4317-9FD7-B870627685E7}">
      <dsp:nvSpPr>
        <dsp:cNvPr id="0" name=""/>
        <dsp:cNvSpPr/>
      </dsp:nvSpPr>
      <dsp:spPr>
        <a:xfrm rot="12572694">
          <a:off x="3248597" y="1792454"/>
          <a:ext cx="3599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9985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419590" y="1796770"/>
        <a:ext cx="17999" cy="17999"/>
      </dsp:txXfrm>
    </dsp:sp>
    <dsp:sp modelId="{F2D7FF70-9000-466C-87A4-E1E67A6DD8AF}">
      <dsp:nvSpPr>
        <dsp:cNvPr id="0" name=""/>
        <dsp:cNvSpPr/>
      </dsp:nvSpPr>
      <dsp:spPr>
        <a:xfrm>
          <a:off x="2133599" y="808039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বহুব্রীহি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2311907" y="986347"/>
        <a:ext cx="860946" cy="86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3971-F9D5-49C6-A02F-95CB372ECCDC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A3DD1-8A39-426F-B801-7EF2893EB0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0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3DD1-8A39-426F-B801-7EF2893EB0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E5FDD-5B6E-464B-A487-C42822B767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B6214-C907-461F-9B9B-A0C57D59EA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25FA-2F72-403E-9BED-06229EB165B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EB24-A558-48C4-93C8-6D6517767CB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0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6CF1-6D15-465D-BAEC-A0D203FCB9D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B4B9-F7FF-4395-8867-2E10F930AA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7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7D03-18C4-407A-B07C-791B51998C3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CAAC-B691-4441-BAF8-B288BF9B1D5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4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25FA-2F72-403E-9BED-06229EB165B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EB24-A558-48C4-93C8-6D6517767CB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8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5DA6-63ED-4E2C-ACD4-3C260D82D9F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F96B-7422-425E-A53D-A6E8BE4C855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14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8448-7115-4C63-859A-57831A7C494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9EAB-E7C0-4077-B5BF-9AE94FC1FE6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28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2663-D56A-41CD-A950-70B998E55CA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1C9E-40FA-43EF-8B0C-CE586732F23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4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8258-7D4D-4FE4-8329-805102D054B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BF73-C0B7-4F71-8FC3-71C826BE27E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82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3023-5BAF-48FE-83DF-8637A3B488F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F6F5-F40D-4B0B-9406-E30D65B9EC0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08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7915-D5FF-4433-BF34-1C231E87BFE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0C5-7832-40D8-8C8E-6DC0393673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16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2387-48B1-4AA2-B87C-33FABE68D06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4D0D-87D4-480C-B0D0-628FAA5C18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9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5DA6-63ED-4E2C-ACD4-3C260D82D9F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F96B-7422-425E-A53D-A6E8BE4C855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0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6AC6-578A-4F21-93E1-6FCE4CC8240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F386-DECC-4866-991A-2C6CFB2870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2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6CF1-6D15-465D-BAEC-A0D203FCB9D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B4B9-F7FF-4395-8867-2E10F930AA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78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7D03-18C4-407A-B07C-791B51998C3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CAAC-B691-4441-BAF8-B288BF9B1D5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55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8448-7115-4C63-859A-57831A7C494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9EAB-E7C0-4077-B5BF-9AE94FC1FE6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85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2663-D56A-41CD-A950-70B998E55CA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1C9E-40FA-43EF-8B0C-CE586732F23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0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8258-7D4D-4FE4-8329-805102D054B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BF73-C0B7-4F71-8FC3-71C826BE27E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3023-5BAF-48FE-83DF-8637A3B488F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F6F5-F40D-4B0B-9406-E30D65B9EC0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3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7915-D5FF-4433-BF34-1C231E87BFE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0C5-7832-40D8-8C8E-6DC0393673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1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2387-48B1-4AA2-B87C-33FABE68D06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4D0D-87D4-480C-B0D0-628FAA5C18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4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6AC6-578A-4F21-93E1-6FCE4CC8240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F386-DECC-4866-991A-2C6CFB2870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13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571E4-08E7-40F3-A83A-ED4B903765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8BE00-E628-4A50-837C-0DAF8E73D9D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762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571E4-08E7-40F3-A83A-ED4B903765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8BE00-E628-4A50-837C-0DAF8E73D9D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8013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091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3124200"/>
            <a:ext cx="525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3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1219200"/>
            <a:ext cx="4572000" cy="5141913"/>
          </a:xfrm>
        </p:spPr>
        <p:txBody>
          <a:bodyPr/>
          <a:lstStyle/>
          <a:p>
            <a:pPr eaLnBrk="1" hangingPunct="1"/>
            <a:endParaRPr lang="bn-BD" dirty="0" smtClean="0"/>
          </a:p>
          <a:p>
            <a:pPr eaLnBrk="1" hangingPunct="1"/>
            <a:endParaRPr lang="bn-BD" dirty="0" smtClean="0">
              <a:solidFill>
                <a:srgbClr val="FF0000"/>
              </a:solidFill>
            </a:endParaRPr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>
              <a:solidFill>
                <a:srgbClr val="C00000"/>
              </a:solidFill>
            </a:endParaRPr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r>
              <a:rPr lang="bn-BD" sz="3200" dirty="0" smtClean="0">
                <a:solidFill>
                  <a:srgbClr val="CC0099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ত্রি (তিন) ভুজের সমাহার=ত্রিভুজ</a:t>
            </a:r>
          </a:p>
          <a:p>
            <a:pPr eaLnBrk="1" hangingPunct="1"/>
            <a:r>
              <a:rPr lang="bn-BD" sz="3200" dirty="0" smtClean="0">
                <a:solidFill>
                  <a:srgbClr val="CC0099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সাত মাথার সমাহার= সাতমাথা</a:t>
            </a:r>
          </a:p>
          <a:p>
            <a:pPr eaLnBrk="1" hangingPunct="1"/>
            <a:r>
              <a:rPr lang="bn-BD" sz="3200" dirty="0" smtClean="0">
                <a:solidFill>
                  <a:srgbClr val="CC0099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পঞ্চ নদের সমাহার= পঞ্চ নদ</a:t>
            </a:r>
            <a:endParaRPr lang="en-US" sz="3200" dirty="0" smtClean="0">
              <a:solidFill>
                <a:srgbClr val="CC0099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762000"/>
            <a:ext cx="4419600" cy="5599113"/>
          </a:xfrm>
        </p:spPr>
        <p:txBody>
          <a:bodyPr/>
          <a:lstStyle/>
          <a:p>
            <a:pPr eaLnBrk="1" hangingPunct="1"/>
            <a:r>
              <a:rPr lang="bn-BD" sz="4400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এ বাক্যটিতে কী কী বৈশিষ্ট্য দেখতে পাচ্ছি ?</a:t>
            </a:r>
          </a:p>
          <a:p>
            <a:pPr eaLnBrk="1" hangingPunct="1"/>
            <a:r>
              <a:rPr lang="bn-BD" sz="2800" dirty="0" smtClean="0">
                <a:solidFill>
                  <a:srgbClr val="FF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সংখ্যাবাচক শব্দের সাথে বিশেষ্য পদ ব্যবহৃত হয়</a:t>
            </a:r>
          </a:p>
          <a:p>
            <a:pPr eaLnBrk="1" hangingPunct="1"/>
            <a:r>
              <a:rPr lang="bn-BD" sz="2800" dirty="0" smtClean="0">
                <a:solidFill>
                  <a:srgbClr val="FF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সমাহার বা মিলন অর্থে বসে</a:t>
            </a:r>
          </a:p>
          <a:p>
            <a:pPr eaLnBrk="1" hangingPunct="1"/>
            <a:r>
              <a:rPr lang="bn-BD" sz="2800" dirty="0" smtClean="0">
                <a:solidFill>
                  <a:srgbClr val="0000CC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সমাস নিষ্পন্ন পদটি বিশেষ্য হয়</a:t>
            </a:r>
            <a:endParaRPr lang="en-US" sz="2800" dirty="0" smtClean="0">
              <a:solidFill>
                <a:srgbClr val="0000CC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334000"/>
            <a:ext cx="3429000" cy="13396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0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দ্বিগু সমাস</a:t>
            </a:r>
            <a:endParaRPr lang="en-US" sz="4000" dirty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57200" y="1219200"/>
            <a:ext cx="3124200" cy="251460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80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295400"/>
            <a:ext cx="49530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n-BD" sz="4500" b="1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এ </a:t>
            </a:r>
            <a:r>
              <a:rPr lang="bn-BD" sz="4500" b="1" dirty="0" smtClean="0">
                <a:solidFill>
                  <a:srgbClr val="7030A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বাক্যটিতে  কী কী বৈশিষ্ট্য দেখতে পাচ্ছি </a:t>
            </a:r>
            <a:r>
              <a:rPr lang="bn-BD" sz="4500" b="1" dirty="0" smtClean="0">
                <a:solidFill>
                  <a:srgbClr val="7030A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?</a:t>
            </a:r>
            <a:r>
              <a:rPr lang="en-US" sz="45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en-US" sz="45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45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3962400" cy="4724400"/>
          </a:xfrm>
        </p:spPr>
        <p:txBody>
          <a:bodyPr>
            <a:normAutofit/>
          </a:bodyPr>
          <a:lstStyle/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r>
              <a:rPr lang="bn-BD" dirty="0" smtClean="0">
                <a:solidFill>
                  <a:srgbClr val="00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পা থেকে মাথা পর্যন্ত=আপাদমস্তক</a:t>
            </a:r>
            <a:endParaRPr lang="en-US" dirty="0" smtClean="0">
              <a:solidFill>
                <a:srgbClr val="0000FF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90800"/>
            <a:ext cx="4038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n-BD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পূর্বপদের অর্থ প্রাধান্য পায়</a:t>
            </a:r>
          </a:p>
          <a:p>
            <a:pPr eaLnBrk="1" hangingPunct="1"/>
            <a:r>
              <a:rPr lang="bn-BD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পূর্বপদে অব্যয় হয়</a:t>
            </a:r>
          </a:p>
          <a:p>
            <a:pPr eaLnBrk="1" hangingPunct="1"/>
            <a:r>
              <a:rPr lang="bn-BD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অব্যয়ের অর্থ দিয়ে ব্যাসবাক্য গঠিত হয়</a:t>
            </a:r>
          </a:p>
        </p:txBody>
      </p:sp>
      <p:sp>
        <p:nvSpPr>
          <p:cNvPr id="16390" name="Content Placeholder 2"/>
          <p:cNvSpPr txBox="1">
            <a:spLocks/>
          </p:cNvSpPr>
          <p:nvPr/>
        </p:nvSpPr>
        <p:spPr bwMode="auto">
          <a:xfrm>
            <a:off x="228600" y="10668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029200"/>
            <a:ext cx="32004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6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অব্যয়ীভাব সমাস</a:t>
            </a:r>
            <a:endParaRPr lang="en-US" sz="3600" dirty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2908995" cy="4876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72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800600" cy="44338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এ বাক্যটিতে আমরা কী কী বৈশিষ্ট্য দেখতে পাচ্ছি ?</a:t>
            </a:r>
          </a:p>
          <a:p>
            <a:pPr eaLnBrk="1" hangingPunct="1"/>
            <a:r>
              <a:rPr lang="bn-BD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পরপদের অর্থ প্রাধান্য পায়</a:t>
            </a:r>
          </a:p>
          <a:p>
            <a:pPr eaLnBrk="1" hangingPunct="1"/>
            <a:r>
              <a:rPr lang="bn-BD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পূর্বপদের বিভক্তি লোপ পায়</a:t>
            </a:r>
          </a:p>
          <a:p>
            <a:pPr eaLnBrk="1" hangingPunct="1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1.bp.blogspot.com/_LDONQv14whA/SslqtAutUMI/AAAAAAAAAlU/9GOwDuaXOD0/s320/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32004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133600" y="5562600"/>
            <a:ext cx="76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5715000"/>
            <a:ext cx="3276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চা এর বাগান=চা বাগান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800600"/>
            <a:ext cx="34290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000" b="1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তৎপুরুষ সমাস</a:t>
            </a:r>
            <a:endParaRPr lang="en-US" sz="4000" b="1" dirty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74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5486400"/>
            <a:ext cx="4038600" cy="990600"/>
          </a:xfrm>
          <a:solidFill>
            <a:srgbClr val="92D050"/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কর্মধারয় সমাস</a:t>
            </a:r>
            <a:endParaRPr lang="en-US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24000"/>
            <a:ext cx="5638800" cy="37338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 বাক্যটিতে আমরা কি কি বৈশিষ্ট্য দেখতে পাচ্ছি-</a:t>
            </a:r>
          </a:p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পূর্ব পদ ও পর পদের অর্থ প্রাধান্য পায়।</a:t>
            </a:r>
          </a:p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মধ্যের পদ বাক্যটিতে লোপ পায়।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0883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মহান যে পুরুষ=  মহাপুরুষ</a:t>
            </a:r>
            <a:endParaRPr lang="en-US" sz="3600" b="1" dirty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:\Presentation1\joshim udd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581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617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763000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763000" cy="5181600"/>
          </a:xfrm>
        </p:spPr>
        <p:txBody>
          <a:bodyPr/>
          <a:lstStyle/>
          <a:p>
            <a:pPr lvl="1" eaLnBrk="1" hangingPunct="1"/>
            <a:endParaRPr lang="en-US" dirty="0" smtClean="0">
              <a:solidFill>
                <a:srgbClr val="CC00CC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lvl="1" eaLnBrk="1" hangingPunct="1"/>
            <a:endParaRPr lang="en-US" dirty="0">
              <a:solidFill>
                <a:srgbClr val="CC00CC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lvl="1" eaLnBrk="1" hangingPunct="1"/>
            <a:endParaRPr lang="en-US" sz="3600" dirty="0" smtClean="0">
              <a:solidFill>
                <a:srgbClr val="CC00CC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lvl="1" eaLnBrk="1" hangingPunct="1"/>
            <a:endParaRPr lang="en-US" sz="3600" b="1" dirty="0"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lvl="1" eaLnBrk="1" hangingPunct="1">
              <a:buNone/>
            </a:pPr>
            <a:r>
              <a:rPr lang="bn-BD" sz="4400" b="1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১ </a:t>
            </a:r>
            <a:r>
              <a:rPr lang="en-US" sz="4400" b="1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.</a:t>
            </a:r>
            <a:r>
              <a:rPr lang="bn-BD" sz="4400" b="1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পূর্বপদ </a:t>
            </a:r>
            <a:r>
              <a:rPr lang="bn-BD" sz="4400" b="1" dirty="0">
                <a:latin typeface="Nikosh" pitchFamily="2" charset="0"/>
                <a:ea typeface="NikoshBAN" pitchFamily="2" charset="0"/>
                <a:cs typeface="Nikosh" pitchFamily="2" charset="0"/>
              </a:rPr>
              <a:t>ও পরপদের ধারণা সমাসের জন্য কেন গুরুত্বপূর্ণ লিখ </a:t>
            </a:r>
            <a:r>
              <a:rPr lang="bn-BD" sz="4400" b="1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।</a:t>
            </a:r>
            <a:endParaRPr lang="bn-BD" sz="4400" b="1" dirty="0" smtClean="0"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>
              <a:buNone/>
            </a:pP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     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প্রত্যেক </a:t>
            </a:r>
            <a:r>
              <a:rPr lang="bn-BD" sz="4400" b="1" dirty="0">
                <a:latin typeface="Nikosh" pitchFamily="2" charset="0"/>
                <a:cs typeface="Nikosh" pitchFamily="2" charset="0"/>
              </a:rPr>
              <a:t>প্রকার সমাসের তিনটি করে উদাহরন </a:t>
            </a:r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bn-BD" sz="4400" b="1" dirty="0">
                <a:latin typeface="Nikosh" pitchFamily="2" charset="0"/>
                <a:cs typeface="Nikosh" pitchFamily="2" charset="0"/>
              </a:rPr>
              <a:t>।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  <a:p>
            <a:pPr eaLnBrk="1" hangingPunct="1"/>
            <a:endParaRPr lang="bn-BD" sz="3200" dirty="0">
              <a:solidFill>
                <a:srgbClr val="0000CC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02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685800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bn-BD" sz="7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LightBAN" pitchFamily="2" charset="0"/>
                <a:cs typeface="Nikosh" pitchFamily="2" charset="0"/>
              </a:rPr>
              <a:t>মূল্যায়ণ</a:t>
            </a:r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LightBAN" pitchFamily="2" charset="0"/>
                <a:cs typeface="Nikosh" pitchFamily="2" charset="0"/>
              </a:rPr>
              <a:t> </a:t>
            </a:r>
            <a:endParaRPr lang="en-US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ea typeface="NikoshLightBAN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bn-BD" sz="5400" b="1" dirty="0" smtClean="0">
                <a:solidFill>
                  <a:srgbClr val="0000CC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প্রশ্নঃ</a:t>
            </a:r>
          </a:p>
          <a:p>
            <a:pPr eaLnBrk="1" hangingPunct="1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সমাস কাকে বলে ?</a:t>
            </a:r>
          </a:p>
          <a:p>
            <a:pPr eaLnBrk="1" hangingPunct="1"/>
            <a:endParaRPr lang="bn-BD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চাঁদের </a:t>
            </a:r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মত মুখ=চাঁদমুখ-এ বাক্যটিতে পূর্বপদ ও পরপদ কোনটি ?</a:t>
            </a:r>
          </a:p>
          <a:p>
            <a:pPr eaLnBrk="1" hangingPunct="1"/>
            <a:endParaRPr lang="bn-BD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সমাস </a:t>
            </a:r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নিষ্পন্ন পদটিকে কী বলে </a:t>
            </a:r>
          </a:p>
          <a:p>
            <a:pPr eaLnBrk="1" hangingPunct="1">
              <a:buNone/>
            </a:pPr>
            <a:endParaRPr lang="bn-BD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মাতাকে ভক্তি=   ?( সমস্তপদ কী ?)</a:t>
            </a:r>
          </a:p>
          <a:p>
            <a:pPr eaLnBrk="1" hangingPunct="1"/>
            <a:endParaRPr lang="bn-BD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রাজপুত্র-এর </a:t>
            </a:r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ea typeface="NikoshBAN" pitchFamily="2" charset="0"/>
                <a:cs typeface="Nikosh" pitchFamily="2" charset="0"/>
              </a:rPr>
              <a:t>ব্যাসবাক্য ও সমাসের নাম লিখ ।</a:t>
            </a:r>
          </a:p>
          <a:p>
            <a:pPr eaLnBrk="1" hangingPunct="1"/>
            <a:endParaRPr lang="bn-BD" sz="24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/>
            <a:endParaRPr lang="bn-BD" sz="24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/>
            <a:endParaRPr lang="en-US" sz="24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35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362200"/>
            <a:ext cx="7162800" cy="349300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r">
              <a:buNone/>
            </a:pPr>
            <a:endParaRPr lang="bn-BD" b="1" dirty="0" smtClean="0">
              <a:latin typeface="Nikosh" pitchFamily="2" charset="0"/>
              <a:cs typeface="Nikosh" pitchFamily="2" charset="0"/>
            </a:endParaRPr>
          </a:p>
          <a:p>
            <a:pPr marL="0" indent="0" algn="r">
              <a:buNone/>
            </a:pPr>
            <a:endParaRPr lang="bn-BD" b="1" dirty="0" smtClean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bn-BD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ব্যাসবাক্যসহ সমাসের নামলিখঃ </a:t>
            </a:r>
          </a:p>
          <a:p>
            <a:pPr eaLnBrk="1" hangingPunct="1"/>
            <a:r>
              <a:rPr lang="bn-BD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দম্পতি,সোনারবাটি,আজীবন, শতাব্দী,মহানবী,প্রাণপাখি,হাসাহাসি।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pPr algn="r"/>
            <a:endParaRPr lang="bn-BD" b="1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2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267200"/>
            <a:ext cx="61722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10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        </a:t>
            </a:r>
            <a:r>
              <a:rPr lang="bn-BD" sz="103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ধন্যবাদ</a:t>
            </a:r>
            <a:endParaRPr lang="en-US" sz="103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pic>
        <p:nvPicPr>
          <p:cNvPr id="3074" name="Picture 2" descr="H:\Presentation1\received_1204231063244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194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8006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310213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239000" cy="1447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শিক্ষক পরিচিতি </a:t>
            </a:r>
          </a:p>
        </p:txBody>
      </p:sp>
      <p:pic>
        <p:nvPicPr>
          <p:cNvPr id="6" name="Picture 2" descr="C:\Users\user\Pictures\cat animated.gif - Google Search_files\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4089939" cy="41148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28956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কৃষ্ণা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ভট্টাচার্য্য</a:t>
            </a:r>
            <a:r>
              <a:rPr lang="bn-BD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সিলাম পদ্মলোচন বহুমুখী উচ্চ বিদ্যালয় </a:t>
            </a:r>
          </a:p>
          <a:p>
            <a:pPr algn="ctr"/>
            <a:endParaRPr lang="bn-BD" sz="40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9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162800" cy="11430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নিচের ছবিগুলো লক্ষ্য কর?</a:t>
            </a:r>
            <a:endParaRPr lang="en-US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ত্রিভুজ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গায়ে-হলুদ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আপাদমস্তক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64886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মা-বাবা</a:t>
            </a:r>
            <a:endParaRPr lang="en-US" b="1" dirty="0"/>
          </a:p>
        </p:txBody>
      </p:sp>
      <p:sp>
        <p:nvSpPr>
          <p:cNvPr id="6" name="Isosceles Triangle 5"/>
          <p:cNvSpPr/>
          <p:nvPr/>
        </p:nvSpPr>
        <p:spPr>
          <a:xfrm>
            <a:off x="5257800" y="1600200"/>
            <a:ext cx="3581400" cy="1524000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618" y="3657600"/>
            <a:ext cx="4157382" cy="2667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2299395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9" name="Picture 5" descr="H:\IMG_20190812_153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505" y="1752600"/>
            <a:ext cx="2789695" cy="457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922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096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পাঠ 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0200" y="2133600"/>
            <a:ext cx="5486400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সমাস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4267201"/>
            <a:ext cx="8001000" cy="2590799"/>
          </a:xfrm>
          <a:prstGeom prst="rect">
            <a:avLst/>
          </a:prstGeom>
          <a:noFill/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শ্রেনিঃ অষ্টম</a:t>
            </a:r>
          </a:p>
          <a:p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বিষয়ঃ বাংলা 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ব্যাকার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ণ </a:t>
            </a:r>
            <a:endParaRPr lang="bn-BD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85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5181600" cy="1143000"/>
          </a:xfrm>
          <a:noFill/>
        </p:spPr>
        <p:txBody>
          <a:bodyPr/>
          <a:lstStyle/>
          <a:p>
            <a:r>
              <a:rPr lang="bn-BD" dirty="0" smtClean="0"/>
              <a:t>        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শিখন ফল</a:t>
            </a:r>
            <a:endParaRPr lang="en-US" sz="7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7"/>
          </a:xfrm>
          <a:noFill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</a:t>
            </a:r>
          </a:p>
          <a:p>
            <a:pPr marL="68580" indent="0">
              <a:buNone/>
            </a:pPr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bn-BD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eaLnBrk="1" hangingPunct="1">
              <a:buNone/>
            </a:pPr>
            <a:endParaRPr lang="en-US" sz="3600" b="1" cap="all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bn-BD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 সমাসের সংজ্ঞা বলতে পারবে</a:t>
            </a:r>
            <a:r>
              <a:rPr lang="bn-BD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bn-BD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bn-BD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প্রত্যেক প্রকার সমাসের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বাংলা ভাষায় সমাসের প্রয়োজনীয়তা বলতে পারবে। </a:t>
            </a:r>
          </a:p>
          <a:p>
            <a:endParaRPr lang="bn-BD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endParaRPr lang="bn-BD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bn-BD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95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389437"/>
          </a:xfrm>
          <a:ln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n-BD" sz="6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সমাসের </a:t>
            </a:r>
            <a:r>
              <a:rPr lang="bn-BD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সংজ্ঞাঃ </a:t>
            </a:r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পরস্পর অর্থ সঙ্গতি বিশিষ্ট দুই বা ততোধিক পদের এক পদে পরিণত হওয়াকে সমাস বলে।</a:t>
            </a:r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816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বিদেশ হতে ফেরত=বিদেশ-ফেরত</a:t>
            </a:r>
            <a:endParaRPr lang="as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74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581400" cy="1371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n-BD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ea typeface="NikoshBAN" pitchFamily="2" charset="0"/>
                <a:cs typeface="Nikosh" pitchFamily="2" charset="0"/>
              </a:rPr>
              <a:t>  সমাস</a:t>
            </a:r>
            <a:endParaRPr lang="en-US" sz="8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12861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404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53D65E-160D-4D85-8E06-83361217C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1853D65E-160D-4D85-8E06-83361217C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44A4A6-FEFB-4C4A-85A0-045BAACEA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D44A4A6-FEFB-4C4A-85A0-045BAACEA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13D7D0-5D24-48B9-BE73-03392249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9F13D7D0-5D24-48B9-BE73-03392249E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A4C41-9C7A-4F1F-9912-DF4A881CC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358A4C41-9C7A-4F1F-9912-DF4A881CC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1D685E-237D-4B1F-8FC9-1C7F8777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CD1D685E-237D-4B1F-8FC9-1C7F87774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CABA93-E044-4993-8909-01D03D7F8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97CABA93-E044-4993-8909-01D03D7F8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E781D-BB7F-4166-AAE9-94F306A5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36CE781D-BB7F-4166-AAE9-94F306A58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0230C-E059-4CE5-9DFE-10DC54EC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7650230C-E059-4CE5-9DFE-10DC54ECA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E3F921-FB39-432D-AFD8-3BA7D84F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40E3F921-FB39-432D-AFD8-3BA7D84F7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7CACD2-BFF4-4790-8767-3FFB9AD8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F07CACD2-BFF4-4790-8767-3FFB9AD82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AA611-AF72-428A-9AD1-07ED5340E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8B0AA611-AF72-428A-9AD1-07ED5340E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1EE82B-6F4E-4317-9FD7-B87062768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E31EE82B-6F4E-4317-9FD7-B87062768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7FF70-9000-466C-87A4-E1E67A6DD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F2D7FF70-9000-466C-87A4-E1E67A6DD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53D65E-160D-4D85-8E06-83361217C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1853D65E-160D-4D85-8E06-83361217C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1853D65E-160D-4D85-8E06-83361217C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44A4A6-FEFB-4C4A-85A0-045BAACEA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DD44A4A6-FEFB-4C4A-85A0-045BAACEA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DD44A4A6-FEFB-4C4A-85A0-045BAACEA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13D7D0-5D24-48B9-BE73-03392249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9F13D7D0-5D24-48B9-BE73-03392249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9F13D7D0-5D24-48B9-BE73-03392249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A4C41-9C7A-4F1F-9912-DF4A881CC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358A4C41-9C7A-4F1F-9912-DF4A881CC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358A4C41-9C7A-4F1F-9912-DF4A881CC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1D685E-237D-4B1F-8FC9-1C7F8777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CD1D685E-237D-4B1F-8FC9-1C7F8777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CD1D685E-237D-4B1F-8FC9-1C7F8777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CABA93-E044-4993-8909-01D03D7F8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97CABA93-E044-4993-8909-01D03D7F8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97CABA93-E044-4993-8909-01D03D7F8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E781D-BB7F-4166-AAE9-94F306A5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36CE781D-BB7F-4166-AAE9-94F306A5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36CE781D-BB7F-4166-AAE9-94F306A5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0230C-E059-4CE5-9DFE-10DC54EC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7650230C-E059-4CE5-9DFE-10DC54EC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7650230C-E059-4CE5-9DFE-10DC54EC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E3F921-FB39-432D-AFD8-3BA7D84F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40E3F921-FB39-432D-AFD8-3BA7D84F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40E3F921-FB39-432D-AFD8-3BA7D84F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7CACD2-BFF4-4790-8767-3FFB9AD8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F07CACD2-BFF4-4790-8767-3FFB9AD8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F07CACD2-BFF4-4790-8767-3FFB9AD8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AA611-AF72-428A-9AD1-07ED5340E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8B0AA611-AF72-428A-9AD1-07ED5340E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8B0AA611-AF72-428A-9AD1-07ED5340E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1EE82B-6F4E-4317-9FD7-B87062768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dgm id="{E31EE82B-6F4E-4317-9FD7-B87062768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E31EE82B-6F4E-4317-9FD7-B87062768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7FF70-9000-466C-87A4-E1E67A6DD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F2D7FF70-9000-466C-87A4-E1E67A6DD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F2D7FF70-9000-466C-87A4-E1E67A6DD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00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ছবিগুলো দেখে সমাসের প্রকারভেদ সম্পর্কে জানব-</a:t>
            </a:r>
            <a:endParaRPr lang="en-US" sz="3600" dirty="0" smtClean="0">
              <a:solidFill>
                <a:srgbClr val="0000FF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38943" y="5896896"/>
            <a:ext cx="3008313" cy="96110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bn-BD" sz="3600" dirty="0" smtClean="0">
                <a:solidFill>
                  <a:srgbClr val="00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মা ও বাবা=মা-বাবা</a:t>
            </a:r>
            <a:endParaRPr lang="en-US" sz="3600" dirty="0" smtClean="0">
              <a:solidFill>
                <a:srgbClr val="0000FF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bn-BD" sz="3600" dirty="0" smtClean="0">
                <a:solidFill>
                  <a:srgbClr val="00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হাট  ও বাজার=হাটবাজার</a:t>
            </a:r>
            <a:endParaRPr lang="en-US" sz="1800" dirty="0" smtClean="0">
              <a:solidFill>
                <a:srgbClr val="0000FF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7600" y="1614283"/>
            <a:ext cx="5111750" cy="52117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n-BD" b="1" dirty="0" smtClean="0">
                <a:solidFill>
                  <a:srgbClr val="FF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এ বাক্যটিতে আমরা কী কী বৈশিষ্ট্য দেখতে পাচ্ছি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b="1" dirty="0" smtClean="0">
                <a:solidFill>
                  <a:srgbClr val="0000CC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পূর্বপদ ও পরপদ উভয়েরই অর্থ প্রাধান্য পায়।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b="1" dirty="0" smtClean="0">
                <a:solidFill>
                  <a:srgbClr val="7030A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অপেক্ষাকৃত সম্মানিত পদ ও স্ত্রীবাচক পদ আগে বসে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অল্পস্বর বিশিষ্ট পদ আগে বসে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5257800"/>
            <a:ext cx="2514600" cy="9438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2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দ্বন্দ্ব সমাস</a:t>
            </a:r>
            <a:endParaRPr lang="en-US" sz="3200" dirty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5" descr="H:\IMG_20190812_153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789695" cy="457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95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403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bn-BD" sz="3600" dirty="0" smtClean="0">
                <a:solidFill>
                  <a:srgbClr val="FF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এ বাক্যটিতে আমরা কী কী বৈশিষ্ট্য দেখতে পাচ্ছি ?</a:t>
            </a:r>
          </a:p>
          <a:p>
            <a:pPr eaLnBrk="1" hangingPunct="1"/>
            <a:r>
              <a:rPr lang="bn-BD" dirty="0" smtClean="0">
                <a:solidFill>
                  <a:srgbClr val="00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পুর্বপদ ও পরপদ কোনটি্র অর্থ না বুঝিয়ে আলাদা অর্থ বুঝায়।</a:t>
            </a:r>
          </a:p>
          <a:p>
            <a:pPr eaLnBrk="1" hangingPunct="1"/>
            <a:r>
              <a:rPr lang="bn-BD" dirty="0" smtClean="0">
                <a:solidFill>
                  <a:srgbClr val="7E9632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এ সমাসের সাধিত পদটি বিশেষ্য ও বিশেষণ উভয়ই হয়।</a:t>
            </a:r>
          </a:p>
          <a:p>
            <a:pPr eaLnBrk="1" hangingPunct="1"/>
            <a:r>
              <a:rPr lang="bn-BD" dirty="0" smtClean="0">
                <a:solidFill>
                  <a:srgbClr val="CC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ব্যাসবাক্যের পূর্বপদ স্ত্রীবাচক হলে সমস্ত পদটি পুরুষবাচক হয়।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dirty="0" smtClean="0">
                <a:latin typeface="Nikosh" pitchFamily="2" charset="0"/>
                <a:ea typeface="NikoshBAN" pitchFamily="2" charset="0"/>
                <a:cs typeface="Nikosh" pitchFamily="2" charset="0"/>
              </a:rPr>
              <a:t>	 </a:t>
            </a:r>
            <a:r>
              <a:rPr lang="bn-BD" sz="4800" dirty="0" smtClean="0">
                <a:solidFill>
                  <a:srgbClr val="0000FF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বহুব্রীহি সমাস</a:t>
            </a:r>
            <a:endParaRPr lang="bn-BD" dirty="0" smtClean="0">
              <a:solidFill>
                <a:srgbClr val="0000FF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eaLnBrk="1" hangingPunct="1"/>
            <a:endParaRPr lang="bn-BD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1.bp.blogspot.com/_a1l_moJGJOY/Sj4qRDd4oeI/AAAAAAAAAYA/0-ocCw4RKOE/s400/Wedding+of+Taslima+05-06-2009+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71763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42" name="Content Placeholder 2"/>
          <p:cNvSpPr txBox="1">
            <a:spLocks/>
          </p:cNvSpPr>
          <p:nvPr/>
        </p:nvSpPr>
        <p:spPr bwMode="auto">
          <a:xfrm flipH="1" flipV="1">
            <a:off x="6096000" y="6202363"/>
            <a:ext cx="28956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2800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dirty="0" smtClean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গায়ে হলুদ দেয়া হয় যে অনুষ্ঠানে=গায়ে-হলুদ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dirty="0" smtClean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কানে কানে যে কথা=কানাকানি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dirty="0" smtClean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সিংহের ন্যায় পুরুশ=সিংহ পুরুষ</a:t>
            </a:r>
            <a:endParaRPr lang="en-US" sz="2400" dirty="0" smtClean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0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379</Words>
  <Application>Microsoft Office PowerPoint</Application>
  <PresentationFormat>On-screen Show (4:3)</PresentationFormat>
  <Paragraphs>117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1_Flow</vt:lpstr>
      <vt:lpstr>Slide 1</vt:lpstr>
      <vt:lpstr>শিক্ষক পরিচিতি </vt:lpstr>
      <vt:lpstr>নিচের ছবিগুলো লক্ষ্য কর?</vt:lpstr>
      <vt:lpstr>Slide 4</vt:lpstr>
      <vt:lpstr>         শিখন ফল</vt:lpstr>
      <vt:lpstr>Slide 6</vt:lpstr>
      <vt:lpstr>  সমাস</vt:lpstr>
      <vt:lpstr>  ছবিগুলো দেখে সমাসের প্রকারভেদ সম্পর্কে জানব-</vt:lpstr>
      <vt:lpstr>Slide 9</vt:lpstr>
      <vt:lpstr>Slide 10</vt:lpstr>
      <vt:lpstr>এ বাক্যটিতে  কী কী বৈশিষ্ট্য দেখতে পাচ্ছি ? </vt:lpstr>
      <vt:lpstr>Slide 12</vt:lpstr>
      <vt:lpstr>কর্মধারয় সমাস</vt:lpstr>
      <vt:lpstr>দলীয় কাজ</vt:lpstr>
      <vt:lpstr>মূল্যায়ণ </vt:lpstr>
      <vt:lpstr>বাড়ির কাজ</vt:lpstr>
      <vt:lpstr>       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PILOT</dc:creator>
  <cp:lastModifiedBy>Krishna</cp:lastModifiedBy>
  <cp:revision>105</cp:revision>
  <dcterms:created xsi:type="dcterms:W3CDTF">2006-08-16T00:00:00Z</dcterms:created>
  <dcterms:modified xsi:type="dcterms:W3CDTF">2020-09-30T15:10:36Z</dcterms:modified>
</cp:coreProperties>
</file>