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3" r:id="rId9"/>
    <p:sldId id="264" r:id="rId10"/>
    <p:sldId id="275" r:id="rId11"/>
    <p:sldId id="276" r:id="rId12"/>
    <p:sldId id="269" r:id="rId13"/>
    <p:sldId id="270" r:id="rId14"/>
    <p:sldId id="273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6D795-14A3-42B5-980E-416DF17D869C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5B0F5-57A2-4FED-8692-1726C2DD9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2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7CB22-1DCA-49E4-ADCD-6F534151C2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28213" y="663575"/>
            <a:ext cx="5791201" cy="1241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33600"/>
            <a:ext cx="3886200" cy="3886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644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09635"/>
            <a:ext cx="76200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SAARC: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South Asian Association for Regional Cooperation.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886200"/>
            <a:ext cx="76200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ASEAN: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Association of South-East Asian Nation.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4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92801" y="800100"/>
            <a:ext cx="4800600" cy="6400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392700" y="718141"/>
            <a:ext cx="640080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আঞ্চলিক </a:t>
            </a:r>
            <a:r>
              <a:rPr lang="bn-IN" sz="4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সহযোগিতার ক্ষেত্রসমূহ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067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25264"/>
            <a:ext cx="5239795" cy="337887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28800" y="609599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i="1" u="sng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i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3097" y="5181599"/>
            <a:ext cx="624840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IN" sz="4000" b="1" dirty="0" smtClean="0">
                <a:ln/>
                <a:latin typeface="NikoshBAN" pitchFamily="2" charset="0"/>
                <a:cs typeface="NikoshBAN" pitchFamily="2" charset="0"/>
              </a:rPr>
              <a:t>এশিয়ার মানচিত্রে আসিয়ান ও সার্কভূক্ত দেশগুলোর নাম লেখ-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735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045506"/>
            <a:ext cx="5257800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000" b="1" u="sng" cap="none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u="sng" cap="none" spc="150" dirty="0">
              <a:ln w="11430"/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354759"/>
            <a:ext cx="82296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IN" sz="4400" b="1" dirty="0" smtClean="0">
                <a:ln/>
                <a:latin typeface="NikoshBAN" pitchFamily="2" charset="0"/>
                <a:cs typeface="NikoshBAN" pitchFamily="2" charset="0"/>
              </a:rPr>
              <a:t>১। সার্ক কত সালে গঠিত হয়?</a:t>
            </a:r>
          </a:p>
          <a:p>
            <a:r>
              <a:rPr lang="bn-IN" sz="4400" b="1" dirty="0" smtClean="0">
                <a:ln/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400" b="1" dirty="0">
                <a:ln/>
                <a:latin typeface="NikoshBAN" pitchFamily="2" charset="0"/>
                <a:cs typeface="NikoshBAN" pitchFamily="2" charset="0"/>
              </a:rPr>
              <a:t>আসিয়ান কত সালে গঠিত হয়</a:t>
            </a:r>
            <a:r>
              <a:rPr lang="bn-IN" sz="4400" b="1" dirty="0" smtClean="0">
                <a:ln/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IN" sz="4400" b="1" dirty="0" smtClean="0">
                <a:ln/>
                <a:latin typeface="NikoshBAN" pitchFamily="2" charset="0"/>
                <a:cs typeface="NikoshBAN" pitchFamily="2" charset="0"/>
              </a:rPr>
              <a:t>৩। সার্কের সদর দপ্তর কোন দেশের কোথায় </a:t>
            </a:r>
          </a:p>
          <a:p>
            <a:r>
              <a:rPr lang="bn-IN" sz="44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ln/>
                <a:latin typeface="NikoshBAN" pitchFamily="2" charset="0"/>
                <a:cs typeface="NikoshBAN" pitchFamily="2" charset="0"/>
              </a:rPr>
              <a:t>   আবস্থিত ?</a:t>
            </a:r>
            <a:endParaRPr lang="bn-IN" sz="4400" b="1" dirty="0">
              <a:ln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5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09800"/>
            <a:ext cx="60198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IN" sz="4800" b="1" dirty="0" smtClean="0">
                <a:ln/>
                <a:latin typeface="NikoshBAN" pitchFamily="2" charset="0"/>
                <a:cs typeface="NikoshBAN" pitchFamily="2" charset="0"/>
              </a:rPr>
              <a:t>১।  ১৯৮৫ সালে।</a:t>
            </a:r>
            <a:endParaRPr lang="bn-IN" sz="4800" b="1" dirty="0">
              <a:ln/>
              <a:latin typeface="NikoshBAN" pitchFamily="2" charset="0"/>
              <a:cs typeface="NikoshBAN" pitchFamily="2" charset="0"/>
            </a:endParaRPr>
          </a:p>
          <a:p>
            <a:r>
              <a:rPr lang="bn-IN" sz="4800" b="1" dirty="0">
                <a:ln/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800" b="1" dirty="0" smtClean="0">
                <a:ln/>
                <a:latin typeface="NikoshBAN" pitchFamily="2" charset="0"/>
                <a:cs typeface="NikoshBAN" pitchFamily="2" charset="0"/>
              </a:rPr>
              <a:t>১৯৬৭ সালে ।</a:t>
            </a:r>
            <a:endParaRPr lang="bn-IN" sz="4800" b="1" dirty="0">
              <a:ln/>
              <a:latin typeface="NikoshBAN" pitchFamily="2" charset="0"/>
              <a:cs typeface="NikoshBAN" pitchFamily="2" charset="0"/>
            </a:endParaRPr>
          </a:p>
          <a:p>
            <a:r>
              <a:rPr lang="bn-IN" sz="4800" b="1" dirty="0">
                <a:ln/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4800" b="1" dirty="0" smtClean="0">
                <a:ln/>
                <a:latin typeface="NikoshBAN" pitchFamily="2" charset="0"/>
                <a:cs typeface="NikoshBAN" pitchFamily="2" charset="0"/>
              </a:rPr>
              <a:t>নেপালের কাঠ মুণ্ডতে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9906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i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উত্তরমালা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3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85800"/>
            <a:ext cx="61722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7200" b="1" cap="none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72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114800"/>
            <a:ext cx="8001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44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 ও আসিয়ান কোন কোন কাজগুলো করে থাকে তার একটি তালিকা প্রস্তুত কর। </a:t>
            </a:r>
            <a:endParaRPr lang="en-US" sz="54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29" y="2181404"/>
            <a:ext cx="2143125" cy="193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9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28" y="1066800"/>
            <a:ext cx="633679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9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57200"/>
            <a:ext cx="4343400" cy="1066800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7200" i="1" dirty="0" smtClean="0">
                <a:solidFill>
                  <a:srgbClr val="00B050"/>
                </a:solidFill>
                <a:latin typeface="ChandrabatiMJ" pitchFamily="2" charset="0"/>
                <a:cs typeface="NikoshBAN" pitchFamily="2" charset="0"/>
              </a:rPr>
              <a:t>            </a:t>
            </a:r>
            <a:r>
              <a:rPr lang="bn-BD" sz="7200" i="1" dirty="0" smtClean="0">
                <a:solidFill>
                  <a:srgbClr val="00B050"/>
                </a:solidFill>
                <a:latin typeface="ChandrabatiMJ" pitchFamily="2" charset="0"/>
                <a:cs typeface="NikoshBAN" pitchFamily="2" charset="0"/>
              </a:rPr>
              <a:t>পরিচিতি</a:t>
            </a:r>
            <a:r>
              <a:rPr lang="bn-BD" dirty="0" smtClean="0">
                <a:solidFill>
                  <a:srgbClr val="00B050"/>
                </a:solidFill>
                <a:latin typeface="ChandrabatiMJ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ChandrabatiMJ" pitchFamily="2" charset="0"/>
              <a:cs typeface="Chandrabati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3810000" cy="639762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উপস্থাপনায়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3886200" cy="2854325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ফয়জুল ইসলাম 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সহাকারী শিক্ষক (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আইসিটি 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ধাইর পাড়া উচ্চ বিদ্যালয়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ধোবাউড়া,ময়মনসিংহ।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 নং-০১৯১৪-৩৮৯০২৩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676400"/>
            <a:ext cx="3657600" cy="639762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পাঠ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2590800"/>
            <a:ext cx="3886200" cy="2819400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–</a:t>
            </a:r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 – </a:t>
            </a:r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 ও বিশ্বপরিচয়  </a:t>
            </a:r>
            <a:endParaRPr lang="bn-BD" sz="32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দ্বাদশ </a:t>
            </a:r>
            <a:endParaRPr lang="bn-BD" sz="32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তারিখ- </a:t>
            </a:r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১৮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/ ২০</a:t>
            </a:r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ইং</a:t>
            </a:r>
          </a:p>
          <a:p>
            <a:pPr>
              <a:spcBef>
                <a:spcPts val="0"/>
              </a:spcBef>
              <a:buNone/>
            </a:pP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 –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০ মিনিট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5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609600"/>
            <a:ext cx="6477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এসো কিছু ছবি 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bn-IN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28800"/>
            <a:ext cx="6613070" cy="370331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4393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855" y="1066800"/>
            <a:ext cx="6966724" cy="445066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871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6527800" cy="4419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4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43000"/>
            <a:ext cx="5486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47800"/>
            <a:ext cx="606893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9363313">
            <a:off x="993777" y="3246213"/>
            <a:ext cx="810758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5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 ও আঞ্চলিক সহযোগিতা </a:t>
            </a:r>
            <a:endParaRPr lang="en-US" sz="54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9394558">
            <a:off x="-36516" y="1746004"/>
            <a:ext cx="561363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72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BD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 rot="17974960">
            <a:off x="3414544" y="2334347"/>
            <a:ext cx="1174415" cy="1525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09600"/>
            <a:ext cx="6019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600" b="1" u="sng" cap="none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cap="none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505" y="2286000"/>
            <a:ext cx="83058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3600" b="1" i="1" u="sng" cap="none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IN" sz="3600" b="1" i="1" u="sng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...</a:t>
            </a:r>
            <a:r>
              <a:rPr lang="bn-BD" sz="3600" b="1" i="1" u="sng" cap="none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36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সার্ক, আসিয়ান এর পুর্নরুপ বলতে পারবে।</a:t>
            </a:r>
            <a:endParaRPr lang="bn-IN" sz="3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spc="150" dirty="0" smtClean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আঞ্চলিক </a:t>
            </a:r>
            <a:r>
              <a:rPr lang="bn-IN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সহযোগিতার গুরুত্ব ব্যাখ্যা করতে পারবে।</a:t>
            </a:r>
          </a:p>
          <a:p>
            <a:r>
              <a:rPr lang="bn-IN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একই অঞ্চলভূক্ত বিভিন্ন দেশের মধ্যে সহযোগিতার  </a:t>
            </a:r>
          </a:p>
          <a:p>
            <a:r>
              <a:rPr lang="bn-IN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ক্ষেত্র উল্লেখ করতে পারবে।</a:t>
            </a:r>
            <a:endParaRPr lang="bn-BD" sz="36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191</Words>
  <Application>Microsoft Office PowerPoint</Application>
  <PresentationFormat>On-screen Show (4:3)</PresentationFormat>
  <Paragraphs>40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PowerPoint Presentation</vt:lpstr>
      <vt:lpstr>           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Fayzul</cp:lastModifiedBy>
  <cp:revision>33</cp:revision>
  <dcterms:created xsi:type="dcterms:W3CDTF">2006-08-16T00:00:00Z</dcterms:created>
  <dcterms:modified xsi:type="dcterms:W3CDTF">2020-10-10T09:36:37Z</dcterms:modified>
</cp:coreProperties>
</file>