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1" r:id="rId5"/>
    <p:sldId id="286" r:id="rId6"/>
    <p:sldId id="288" r:id="rId7"/>
    <p:sldId id="29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92" r:id="rId32"/>
    <p:sldId id="293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hyperlink" Target="https://bn.wikipedia.org/wiki/%E0%A6%AC%E0%A6%BE%E0%A6%82%E0%A6%B2%E0%A6%BE_%E0%A6%8F%E0%A6%95%E0%A6%BE%E0%A6%A1%E0%A7%87%E0%A6%AE%E0%A7%80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AC%E0%A6%BE%E0%A6%82%E0%A6%B2%E0%A6%BE_%E0%A6%8F%E0%A6%95%E0%A6%BE%E0%A6%A1%E0%A7%87%E0%A6%AE%E0%A7%80" TargetMode="External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C1E7E-2796-4517-82D9-DACF1B8E7F14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795462-04AC-4303-97CD-1FB5ABEEDCE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as-IN" u="none" dirty="0" smtClean="0">
              <a:solidFill>
                <a:schemeClr val="tx1"/>
              </a:solidFill>
              <a:latin typeface="SutonnyMJ" pitchFamily="2" charset="0"/>
            </a:rPr>
            <a:t>মাধ্যমিক -সিকেপি ইনস্টিটিউশন, বারহাট্টা ১৯৬২</a:t>
          </a:r>
          <a:endParaRPr lang="en-US" u="none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FBEC4698-0B52-4C73-8EA2-422C0E02B3BB}" type="sibTrans" cxnId="{C92B71FA-FCEC-4034-BAFE-AE25086C4970}">
      <dgm:prSet/>
      <dgm:spPr/>
      <dgm:t>
        <a:bodyPr/>
        <a:lstStyle/>
        <a:p>
          <a:endParaRPr lang="en-US" u="none"/>
        </a:p>
      </dgm:t>
    </dgm:pt>
    <dgm:pt modelId="{1D2D1CA5-10DD-4F85-9576-131BE5EB257B}" type="parTrans" cxnId="{C92B71FA-FCEC-4034-BAFE-AE25086C4970}">
      <dgm:prSet/>
      <dgm:spPr/>
      <dgm:t>
        <a:bodyPr/>
        <a:lstStyle/>
        <a:p>
          <a:endParaRPr lang="en-US" u="none"/>
        </a:p>
      </dgm:t>
    </dgm:pt>
    <dgm:pt modelId="{4F82A57B-B9CD-4332-984D-5534F950ACC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as-IN" sz="1200" u="none" dirty="0" smtClean="0">
              <a:solidFill>
                <a:schemeClr val="tx1"/>
              </a:solidFill>
              <a:latin typeface="SutonnyMJ" pitchFamily="2" charset="0"/>
            </a:rPr>
            <a:t>সাহিত্য কর্ম- প্রেমাংশুর রক্ত চাই, বাংলার মাটি বাংলার জল, চাষাভ‚ষার কাব্য</a:t>
          </a:r>
          <a:endParaRPr lang="en-US" sz="1200" u="none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4587D900-CF86-4580-8DE9-F9E3A49557E1}" type="sibTrans" cxnId="{D5528235-7CE3-4704-9C7D-3D5282A0D9AE}">
      <dgm:prSet/>
      <dgm:spPr/>
      <dgm:t>
        <a:bodyPr/>
        <a:lstStyle/>
        <a:p>
          <a:endParaRPr lang="en-US" u="none"/>
        </a:p>
      </dgm:t>
    </dgm:pt>
    <dgm:pt modelId="{99C6F81B-24F5-4237-BA30-25D949004139}" type="parTrans" cxnId="{D5528235-7CE3-4704-9C7D-3D5282A0D9AE}">
      <dgm:prSet/>
      <dgm:spPr/>
      <dgm:t>
        <a:bodyPr/>
        <a:lstStyle/>
        <a:p>
          <a:endParaRPr lang="en-US" u="none"/>
        </a:p>
      </dgm:t>
    </dgm:pt>
    <dgm:pt modelId="{8BCFFB67-1F41-451C-B530-7BB6D5F03AC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as-IN" sz="1400" u="none" dirty="0" smtClean="0">
              <a:solidFill>
                <a:schemeClr val="tx1"/>
              </a:solidFill>
              <a:latin typeface="SutonnyMJ" pitchFamily="2" charset="0"/>
            </a:rPr>
            <a:t>কর্ম জীবন- সাংবাদিকতা ও লেখালেখি</a:t>
          </a:r>
          <a:endParaRPr lang="en-US" sz="1400" u="none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E45B8EAB-1E6F-4E63-9B3F-594C0B365B6C}" type="sibTrans" cxnId="{77FCBC48-C240-4EA2-B09D-12E9CD6741D0}">
      <dgm:prSet/>
      <dgm:spPr/>
      <dgm:t>
        <a:bodyPr/>
        <a:lstStyle/>
        <a:p>
          <a:endParaRPr lang="en-US" u="none"/>
        </a:p>
      </dgm:t>
    </dgm:pt>
    <dgm:pt modelId="{C2930E27-25FC-41F4-A714-C906A08E4362}" type="parTrans" cxnId="{77FCBC48-C240-4EA2-B09D-12E9CD6741D0}">
      <dgm:prSet/>
      <dgm:spPr/>
      <dgm:t>
        <a:bodyPr/>
        <a:lstStyle/>
        <a:p>
          <a:endParaRPr lang="en-US" u="none"/>
        </a:p>
      </dgm:t>
    </dgm:pt>
    <dgm:pt modelId="{F0E1C8CB-71BD-47EA-AC2A-D4B7BBD2437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as-IN" u="none" dirty="0" smtClean="0">
              <a:solidFill>
                <a:schemeClr val="tx1"/>
              </a:solidFill>
              <a:latin typeface="SutonnyMJ" pitchFamily="2" charset="0"/>
              <a:hlinkClick xmlns:r="http://schemas.openxmlformats.org/officeDocument/2006/relationships" r:id="rId1" tooltip="বাংলা একাডেমী"/>
            </a:rPr>
            <a:t>পুরস্কার- বাংলা একাডেমি পুরস্কার, একুশে পদক, জাতীয় কবিতা পরিষদ পুরস্কার</a:t>
          </a:r>
          <a:endParaRPr lang="as-IN" u="none" dirty="0">
            <a:solidFill>
              <a:schemeClr val="tx1"/>
            </a:solidFill>
            <a:latin typeface="SutonnyMJ" pitchFamily="2" charset="0"/>
          </a:endParaRPr>
        </a:p>
      </dgm:t>
    </dgm:pt>
    <dgm:pt modelId="{106941D2-BA9E-467C-BC4D-475179AC1FFC}" type="parTrans" cxnId="{28C6CC32-9A6D-4B6F-A4CE-0612C9ACB4B8}">
      <dgm:prSet/>
      <dgm:spPr/>
      <dgm:t>
        <a:bodyPr/>
        <a:lstStyle/>
        <a:p>
          <a:endParaRPr lang="en-US" u="none"/>
        </a:p>
      </dgm:t>
    </dgm:pt>
    <dgm:pt modelId="{73829DA5-FA6E-4671-A992-C2D37CE303D6}" type="sibTrans" cxnId="{28C6CC32-9A6D-4B6F-A4CE-0612C9ACB4B8}">
      <dgm:prSet/>
      <dgm:spPr/>
      <dgm:t>
        <a:bodyPr/>
        <a:lstStyle/>
        <a:p>
          <a:endParaRPr lang="en-US" u="none"/>
        </a:p>
      </dgm:t>
    </dgm:pt>
    <dgm:pt modelId="{EF0FB643-3ADB-4890-B84B-DC02D6BF440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as-IN" u="none" dirty="0" err="1" smtClean="0">
              <a:solidFill>
                <a:schemeClr val="tx1"/>
              </a:solidFill>
              <a:latin typeface="SutonnyMJ" pitchFamily="2" charset="0"/>
            </a:rPr>
            <a:t>উচ্চ মাধ্যমিক- নেত্রকোনা কলেজ ১৯৬৪</a:t>
          </a:r>
          <a:endParaRPr lang="en-US" u="none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FDEF2FD4-F810-401C-88DB-FD3B05972455}" type="parTrans" cxnId="{AF7543C3-0526-42DF-908A-793149C4A9A0}">
      <dgm:prSet/>
      <dgm:spPr/>
      <dgm:t>
        <a:bodyPr/>
        <a:lstStyle/>
        <a:p>
          <a:endParaRPr lang="en-US"/>
        </a:p>
      </dgm:t>
    </dgm:pt>
    <dgm:pt modelId="{FBA05634-DD8E-4A4B-A9D0-3E53ED0334A2}" type="sibTrans" cxnId="{AF7543C3-0526-42DF-908A-793149C4A9A0}">
      <dgm:prSet/>
      <dgm:spPr/>
      <dgm:t>
        <a:bodyPr/>
        <a:lstStyle/>
        <a:p>
          <a:endParaRPr lang="en-US"/>
        </a:p>
      </dgm:t>
    </dgm:pt>
    <dgm:pt modelId="{CE015B55-2EB3-4067-B791-4A033A3AE9F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u="none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স্নাতক</a:t>
          </a:r>
          <a:r>
            <a:rPr lang="en-US" u="none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as-IN" u="none" dirty="0" smtClean="0">
              <a:solidFill>
                <a:schemeClr val="tx1"/>
              </a:solidFill>
              <a:latin typeface="SutonnyMJ" pitchFamily="2" charset="0"/>
            </a:rPr>
            <a:t>ঢাকা বিশ্ববিদ্যালয়</a:t>
          </a:r>
          <a:endParaRPr lang="en-US" u="none" dirty="0" err="1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DD509769-AB5F-4839-A372-E1E37E3DEE01}" type="parTrans" cxnId="{E171E0C3-338A-4889-9A8A-8714225D598E}">
      <dgm:prSet/>
      <dgm:spPr/>
      <dgm:t>
        <a:bodyPr/>
        <a:lstStyle/>
        <a:p>
          <a:endParaRPr lang="en-US"/>
        </a:p>
      </dgm:t>
    </dgm:pt>
    <dgm:pt modelId="{DE6323DE-B7AC-415F-A7DA-CC8BA554AECD}" type="sibTrans" cxnId="{E171E0C3-338A-4889-9A8A-8714225D598E}">
      <dgm:prSet/>
      <dgm:spPr/>
      <dgm:t>
        <a:bodyPr/>
        <a:lstStyle/>
        <a:p>
          <a:endParaRPr lang="en-US"/>
        </a:p>
      </dgm:t>
    </dgm:pt>
    <dgm:pt modelId="{69B496DF-D3E4-4C6D-85D3-934D60FFDE6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u="none" dirty="0">
            <a:latin typeface="SutonnyMJ" pitchFamily="2" charset="0"/>
            <a:cs typeface="SutonnyMJ" pitchFamily="2" charset="0"/>
          </a:endParaRPr>
        </a:p>
      </dgm:t>
    </dgm:pt>
    <dgm:pt modelId="{241CD55E-2693-4F20-9E3D-E25DE3C3AA24}" type="sibTrans" cxnId="{C1B0014B-6F6C-4F9D-B9AC-2B4452B235F6}">
      <dgm:prSet/>
      <dgm:spPr/>
      <dgm:t>
        <a:bodyPr/>
        <a:lstStyle/>
        <a:p>
          <a:endParaRPr lang="en-US" u="none"/>
        </a:p>
      </dgm:t>
    </dgm:pt>
    <dgm:pt modelId="{724755D5-FED2-4B5C-9D65-D4A737CFCA35}" type="parTrans" cxnId="{C1B0014B-6F6C-4F9D-B9AC-2B4452B235F6}">
      <dgm:prSet/>
      <dgm:spPr/>
      <dgm:t>
        <a:bodyPr/>
        <a:lstStyle/>
        <a:p>
          <a:endParaRPr lang="en-US" u="none"/>
        </a:p>
      </dgm:t>
    </dgm:pt>
    <dgm:pt modelId="{8102CBFF-03F3-4CB1-BF6C-E7B19381092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sz="1800" u="none" dirty="0" smtClean="0">
            <a:latin typeface="SutonnyMJ" pitchFamily="2" charset="0"/>
            <a:cs typeface="SutonnyMJ" pitchFamily="2" charset="0"/>
          </a:endParaRPr>
        </a:p>
        <a:p>
          <a:endParaRPr lang="en-US" sz="1800" u="none" dirty="0" smtClean="0">
            <a:latin typeface="SutonnyMJ" pitchFamily="2" charset="0"/>
            <a:cs typeface="SutonnyMJ" pitchFamily="2" charset="0"/>
          </a:endParaRPr>
        </a:p>
        <a:p>
          <a:r>
            <a:rPr lang="as-IN" sz="1800" u="none" dirty="0" smtClean="0">
              <a:solidFill>
                <a:schemeClr val="tx1"/>
              </a:solidFill>
              <a:latin typeface="SutonnyMJ" pitchFamily="2" charset="0"/>
            </a:rPr>
            <a:t>জন্ম ২১ জুন ১৯৪৫</a:t>
          </a:r>
          <a:endParaRPr lang="en-US" sz="1800" u="none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1800" u="none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1800" u="none" dirty="0">
            <a:solidFill>
              <a:schemeClr val="bg1"/>
            </a:solidFill>
            <a:latin typeface="SutonnyMJ" pitchFamily="2" charset="0"/>
            <a:cs typeface="SutonnyMJ" pitchFamily="2" charset="0"/>
          </a:endParaRPr>
        </a:p>
      </dgm:t>
    </dgm:pt>
    <dgm:pt modelId="{6B0F9917-875D-478C-A679-DAF7D38A2035}" type="sibTrans" cxnId="{0196E805-2E4B-49FD-9D79-346027B38AF5}">
      <dgm:prSet/>
      <dgm:spPr/>
      <dgm:t>
        <a:bodyPr/>
        <a:lstStyle/>
        <a:p>
          <a:endParaRPr lang="en-US" u="none"/>
        </a:p>
      </dgm:t>
    </dgm:pt>
    <dgm:pt modelId="{29047FA9-6448-4DFF-96E0-02362035C869}" type="parTrans" cxnId="{0196E805-2E4B-49FD-9D79-346027B38AF5}">
      <dgm:prSet/>
      <dgm:spPr/>
      <dgm:t>
        <a:bodyPr/>
        <a:lstStyle/>
        <a:p>
          <a:endParaRPr lang="en-US" u="none"/>
        </a:p>
      </dgm:t>
    </dgm:pt>
    <dgm:pt modelId="{69FEFCB1-6E2E-4010-8081-1BCF7E64C859}" type="pres">
      <dgm:prSet presAssocID="{519C1E7E-2796-4517-82D9-DACF1B8E7F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548375-512B-4B7A-973C-9B802133E6FC}" type="pres">
      <dgm:prSet presAssocID="{69B496DF-D3E4-4C6D-85D3-934D60FFDE62}" presName="centerShape" presStyleLbl="node0" presStyleIdx="0" presStyleCnt="1"/>
      <dgm:spPr/>
      <dgm:t>
        <a:bodyPr/>
        <a:lstStyle/>
        <a:p>
          <a:endParaRPr lang="en-US"/>
        </a:p>
      </dgm:t>
    </dgm:pt>
    <dgm:pt modelId="{93BD12F8-7682-4A21-AFE9-6D1FCCEC46AF}" type="pres">
      <dgm:prSet presAssocID="{29047FA9-6448-4DFF-96E0-02362035C869}" presName="parTrans" presStyleLbl="sibTrans2D1" presStyleIdx="0" presStyleCnt="7"/>
      <dgm:spPr/>
      <dgm:t>
        <a:bodyPr/>
        <a:lstStyle/>
        <a:p>
          <a:endParaRPr lang="en-US"/>
        </a:p>
      </dgm:t>
    </dgm:pt>
    <dgm:pt modelId="{078FF3FF-301A-4DA3-9B8D-3C9F3FFBC4A1}" type="pres">
      <dgm:prSet presAssocID="{29047FA9-6448-4DFF-96E0-02362035C869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973F9CC1-25AA-4D96-A59D-8F3100F087AA}" type="pres">
      <dgm:prSet presAssocID="{8102CBFF-03F3-4CB1-BF6C-E7B19381092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2BC85-C701-4B93-98A5-AC3E4D06953A}" type="pres">
      <dgm:prSet presAssocID="{1D2D1CA5-10DD-4F85-9576-131BE5EB257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6B57864-F4FC-48BE-BDED-928536F032FE}" type="pres">
      <dgm:prSet presAssocID="{1D2D1CA5-10DD-4F85-9576-131BE5EB257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193D9FD-2321-4EED-BF31-DE6B8A41E342}" type="pres">
      <dgm:prSet presAssocID="{D9795462-04AC-4303-97CD-1FB5ABEEDCE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FC7BF-DFB1-4B1B-B911-AF0A4CA9D833}" type="pres">
      <dgm:prSet presAssocID="{FDEF2FD4-F810-401C-88DB-FD3B05972455}" presName="parTrans" presStyleLbl="sibTrans2D1" presStyleIdx="2" presStyleCnt="7"/>
      <dgm:spPr/>
    </dgm:pt>
    <dgm:pt modelId="{356ADBA9-94C3-444C-BC47-53DCEA73F64B}" type="pres">
      <dgm:prSet presAssocID="{FDEF2FD4-F810-401C-88DB-FD3B05972455}" presName="connectorText" presStyleLbl="sibTrans2D1" presStyleIdx="2" presStyleCnt="7"/>
      <dgm:spPr/>
    </dgm:pt>
    <dgm:pt modelId="{BEE4271E-94A7-4E8E-B72A-40915D191A9F}" type="pres">
      <dgm:prSet presAssocID="{EF0FB643-3ADB-4890-B84B-DC02D6BF440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452D4-8385-46AA-A912-8F55F428BF7A}" type="pres">
      <dgm:prSet presAssocID="{DD509769-AB5F-4839-A372-E1E37E3DEE01}" presName="parTrans" presStyleLbl="sibTrans2D1" presStyleIdx="3" presStyleCnt="7"/>
      <dgm:spPr/>
    </dgm:pt>
    <dgm:pt modelId="{B906F48A-6B25-45A2-9CFD-2F00DE442043}" type="pres">
      <dgm:prSet presAssocID="{DD509769-AB5F-4839-A372-E1E37E3DEE01}" presName="connectorText" presStyleLbl="sibTrans2D1" presStyleIdx="3" presStyleCnt="7"/>
      <dgm:spPr/>
    </dgm:pt>
    <dgm:pt modelId="{3DEC4D91-64DA-42ED-86E2-979F641FF77D}" type="pres">
      <dgm:prSet presAssocID="{CE015B55-2EB3-4067-B791-4A033A3AE9F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BEC73-FD77-4D3E-B86B-15DFCC44C5C6}" type="pres">
      <dgm:prSet presAssocID="{C2930E27-25FC-41F4-A714-C906A08E4362}" presName="parTrans" presStyleLbl="sibTrans2D1" presStyleIdx="4" presStyleCnt="7"/>
      <dgm:spPr/>
      <dgm:t>
        <a:bodyPr/>
        <a:lstStyle/>
        <a:p>
          <a:endParaRPr lang="en-US"/>
        </a:p>
      </dgm:t>
    </dgm:pt>
    <dgm:pt modelId="{CF946DB1-1322-4E16-80B9-40EE273A5540}" type="pres">
      <dgm:prSet presAssocID="{C2930E27-25FC-41F4-A714-C906A08E436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526D611D-1765-4D67-97D5-9FCA136FF9A9}" type="pres">
      <dgm:prSet presAssocID="{8BCFFB67-1F41-451C-B530-7BB6D5F03AC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9152-BF9B-45D8-9429-0623A6C3BE82}" type="pres">
      <dgm:prSet presAssocID="{99C6F81B-24F5-4237-BA30-25D94900413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6EDF228D-2C28-4DC4-A8AC-2194B47E513C}" type="pres">
      <dgm:prSet presAssocID="{99C6F81B-24F5-4237-BA30-25D94900413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1A154E44-71E5-4DF4-A021-404DD92DDD7A}" type="pres">
      <dgm:prSet presAssocID="{4F82A57B-B9CD-4332-984D-5534F950ACC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03971-B368-4DEA-9124-C80B18486672}" type="pres">
      <dgm:prSet presAssocID="{106941D2-BA9E-467C-BC4D-475179AC1FFC}" presName="parTrans" presStyleLbl="sibTrans2D1" presStyleIdx="6" presStyleCnt="7"/>
      <dgm:spPr/>
      <dgm:t>
        <a:bodyPr/>
        <a:lstStyle/>
        <a:p>
          <a:endParaRPr lang="en-US"/>
        </a:p>
      </dgm:t>
    </dgm:pt>
    <dgm:pt modelId="{78D97E75-6F91-4B4A-B761-622C07C2BEAB}" type="pres">
      <dgm:prSet presAssocID="{106941D2-BA9E-467C-BC4D-475179AC1FF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06DD6C86-D947-4DDF-8B45-5E08548638D4}" type="pres">
      <dgm:prSet presAssocID="{F0E1C8CB-71BD-47EA-AC2A-D4B7BBD2437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6CC32-9A6D-4B6F-A4CE-0612C9ACB4B8}" srcId="{69B496DF-D3E4-4C6D-85D3-934D60FFDE62}" destId="{F0E1C8CB-71BD-47EA-AC2A-D4B7BBD24379}" srcOrd="6" destOrd="0" parTransId="{106941D2-BA9E-467C-BC4D-475179AC1FFC}" sibTransId="{73829DA5-FA6E-4671-A992-C2D37CE303D6}"/>
    <dgm:cxn modelId="{D5528235-7CE3-4704-9C7D-3D5282A0D9AE}" srcId="{69B496DF-D3E4-4C6D-85D3-934D60FFDE62}" destId="{4F82A57B-B9CD-4332-984D-5534F950ACCD}" srcOrd="5" destOrd="0" parTransId="{99C6F81B-24F5-4237-BA30-25D949004139}" sibTransId="{4587D900-CF86-4580-8DE9-F9E3A49557E1}"/>
    <dgm:cxn modelId="{7C6D312B-12E5-46C6-8C17-FC2C8A506D60}" type="presOf" srcId="{1D2D1CA5-10DD-4F85-9576-131BE5EB257B}" destId="{56B57864-F4FC-48BE-BDED-928536F032FE}" srcOrd="1" destOrd="0" presId="urn:microsoft.com/office/officeart/2005/8/layout/radial5"/>
    <dgm:cxn modelId="{C1B0014B-6F6C-4F9D-B9AC-2B4452B235F6}" srcId="{519C1E7E-2796-4517-82D9-DACF1B8E7F14}" destId="{69B496DF-D3E4-4C6D-85D3-934D60FFDE62}" srcOrd="0" destOrd="0" parTransId="{724755D5-FED2-4B5C-9D65-D4A737CFCA35}" sibTransId="{241CD55E-2693-4F20-9E3D-E25DE3C3AA24}"/>
    <dgm:cxn modelId="{A0ED7864-6DCD-41C1-86E6-C42861B92E29}" type="presOf" srcId="{29047FA9-6448-4DFF-96E0-02362035C869}" destId="{93BD12F8-7682-4A21-AFE9-6D1FCCEC46AF}" srcOrd="0" destOrd="0" presId="urn:microsoft.com/office/officeart/2005/8/layout/radial5"/>
    <dgm:cxn modelId="{77FCBC48-C240-4EA2-B09D-12E9CD6741D0}" srcId="{69B496DF-D3E4-4C6D-85D3-934D60FFDE62}" destId="{8BCFFB67-1F41-451C-B530-7BB6D5F03ACD}" srcOrd="4" destOrd="0" parTransId="{C2930E27-25FC-41F4-A714-C906A08E4362}" sibTransId="{E45B8EAB-1E6F-4E63-9B3F-594C0B365B6C}"/>
    <dgm:cxn modelId="{D4F97625-F0AE-4995-85AB-E1BC3AB14C0B}" type="presOf" srcId="{CE015B55-2EB3-4067-B791-4A033A3AE9F7}" destId="{3DEC4D91-64DA-42ED-86E2-979F641FF77D}" srcOrd="0" destOrd="0" presId="urn:microsoft.com/office/officeart/2005/8/layout/radial5"/>
    <dgm:cxn modelId="{7B36B6DA-F771-4685-B664-E39A9026BBE7}" type="presOf" srcId="{DD509769-AB5F-4839-A372-E1E37E3DEE01}" destId="{771452D4-8385-46AA-A912-8F55F428BF7A}" srcOrd="0" destOrd="0" presId="urn:microsoft.com/office/officeart/2005/8/layout/radial5"/>
    <dgm:cxn modelId="{0C472815-364B-4DF4-B1B9-3C1140A87CC4}" type="presOf" srcId="{4F82A57B-B9CD-4332-984D-5534F950ACCD}" destId="{1A154E44-71E5-4DF4-A021-404DD92DDD7A}" srcOrd="0" destOrd="0" presId="urn:microsoft.com/office/officeart/2005/8/layout/radial5"/>
    <dgm:cxn modelId="{E629535E-B85E-4B97-BF49-2C34D58D0EE8}" type="presOf" srcId="{99C6F81B-24F5-4237-BA30-25D949004139}" destId="{9AD19152-BF9B-45D8-9429-0623A6C3BE82}" srcOrd="0" destOrd="0" presId="urn:microsoft.com/office/officeart/2005/8/layout/radial5"/>
    <dgm:cxn modelId="{A5736AC8-B380-4B1D-82FE-FA12A5732AF2}" type="presOf" srcId="{8BCFFB67-1F41-451C-B530-7BB6D5F03ACD}" destId="{526D611D-1765-4D67-97D5-9FCA136FF9A9}" srcOrd="0" destOrd="0" presId="urn:microsoft.com/office/officeart/2005/8/layout/radial5"/>
    <dgm:cxn modelId="{52F8B4DD-88AC-495B-B17E-02518C96E696}" type="presOf" srcId="{C2930E27-25FC-41F4-A714-C906A08E4362}" destId="{CF946DB1-1322-4E16-80B9-40EE273A5540}" srcOrd="1" destOrd="0" presId="urn:microsoft.com/office/officeart/2005/8/layout/radial5"/>
    <dgm:cxn modelId="{9102C125-E843-4E48-837C-671F7EF929EE}" type="presOf" srcId="{F0E1C8CB-71BD-47EA-AC2A-D4B7BBD24379}" destId="{06DD6C86-D947-4DDF-8B45-5E08548638D4}" srcOrd="0" destOrd="0" presId="urn:microsoft.com/office/officeart/2005/8/layout/radial5"/>
    <dgm:cxn modelId="{6968D74B-C150-4805-A8CC-F6BB3E30D04F}" type="presOf" srcId="{69B496DF-D3E4-4C6D-85D3-934D60FFDE62}" destId="{22548375-512B-4B7A-973C-9B802133E6FC}" srcOrd="0" destOrd="0" presId="urn:microsoft.com/office/officeart/2005/8/layout/radial5"/>
    <dgm:cxn modelId="{9C2D23EF-7BE2-42DC-B817-5AC4E1886382}" type="presOf" srcId="{D9795462-04AC-4303-97CD-1FB5ABEEDCE1}" destId="{D193D9FD-2321-4EED-BF31-DE6B8A41E342}" srcOrd="0" destOrd="0" presId="urn:microsoft.com/office/officeart/2005/8/layout/radial5"/>
    <dgm:cxn modelId="{228CE836-DB2D-46D9-9B53-DA61F58937E4}" type="presOf" srcId="{EF0FB643-3ADB-4890-B84B-DC02D6BF440D}" destId="{BEE4271E-94A7-4E8E-B72A-40915D191A9F}" srcOrd="0" destOrd="0" presId="urn:microsoft.com/office/officeart/2005/8/layout/radial5"/>
    <dgm:cxn modelId="{C08E1E66-B3E2-478E-91B6-BBF86FC4F9AA}" type="presOf" srcId="{DD509769-AB5F-4839-A372-E1E37E3DEE01}" destId="{B906F48A-6B25-45A2-9CFD-2F00DE442043}" srcOrd="1" destOrd="0" presId="urn:microsoft.com/office/officeart/2005/8/layout/radial5"/>
    <dgm:cxn modelId="{AF7543C3-0526-42DF-908A-793149C4A9A0}" srcId="{69B496DF-D3E4-4C6D-85D3-934D60FFDE62}" destId="{EF0FB643-3ADB-4890-B84B-DC02D6BF440D}" srcOrd="2" destOrd="0" parTransId="{FDEF2FD4-F810-401C-88DB-FD3B05972455}" sibTransId="{FBA05634-DD8E-4A4B-A9D0-3E53ED0334A2}"/>
    <dgm:cxn modelId="{CA56B192-B32A-456C-BCC1-31357786B915}" type="presOf" srcId="{1D2D1CA5-10DD-4F85-9576-131BE5EB257B}" destId="{23E2BC85-C701-4B93-98A5-AC3E4D06953A}" srcOrd="0" destOrd="0" presId="urn:microsoft.com/office/officeart/2005/8/layout/radial5"/>
    <dgm:cxn modelId="{0196E805-2E4B-49FD-9D79-346027B38AF5}" srcId="{69B496DF-D3E4-4C6D-85D3-934D60FFDE62}" destId="{8102CBFF-03F3-4CB1-BF6C-E7B19381092B}" srcOrd="0" destOrd="0" parTransId="{29047FA9-6448-4DFF-96E0-02362035C869}" sibTransId="{6B0F9917-875D-478C-A679-DAF7D38A2035}"/>
    <dgm:cxn modelId="{E0974013-BD6E-4F8B-9E99-379BAB92E035}" type="presOf" srcId="{C2930E27-25FC-41F4-A714-C906A08E4362}" destId="{7D3BEC73-FD77-4D3E-B86B-15DFCC44C5C6}" srcOrd="0" destOrd="0" presId="urn:microsoft.com/office/officeart/2005/8/layout/radial5"/>
    <dgm:cxn modelId="{C92B71FA-FCEC-4034-BAFE-AE25086C4970}" srcId="{69B496DF-D3E4-4C6D-85D3-934D60FFDE62}" destId="{D9795462-04AC-4303-97CD-1FB5ABEEDCE1}" srcOrd="1" destOrd="0" parTransId="{1D2D1CA5-10DD-4F85-9576-131BE5EB257B}" sibTransId="{FBEC4698-0B52-4C73-8EA2-422C0E02B3BB}"/>
    <dgm:cxn modelId="{CBD27CF7-10BA-4D56-9E4A-97DFBAE3814E}" type="presOf" srcId="{519C1E7E-2796-4517-82D9-DACF1B8E7F14}" destId="{69FEFCB1-6E2E-4010-8081-1BCF7E64C859}" srcOrd="0" destOrd="0" presId="urn:microsoft.com/office/officeart/2005/8/layout/radial5"/>
    <dgm:cxn modelId="{0EFECEF6-4F0D-4EA0-B57C-907BC9F17D85}" type="presOf" srcId="{106941D2-BA9E-467C-BC4D-475179AC1FFC}" destId="{78D97E75-6F91-4B4A-B761-622C07C2BEAB}" srcOrd="1" destOrd="0" presId="urn:microsoft.com/office/officeart/2005/8/layout/radial5"/>
    <dgm:cxn modelId="{C5B39C9D-58FC-4BF5-B2EC-8B0F561EEE91}" type="presOf" srcId="{99C6F81B-24F5-4237-BA30-25D949004139}" destId="{6EDF228D-2C28-4DC4-A8AC-2194B47E513C}" srcOrd="1" destOrd="0" presId="urn:microsoft.com/office/officeart/2005/8/layout/radial5"/>
    <dgm:cxn modelId="{201F071C-928D-422F-B48B-B90CFA394718}" type="presOf" srcId="{FDEF2FD4-F810-401C-88DB-FD3B05972455}" destId="{356ADBA9-94C3-444C-BC47-53DCEA73F64B}" srcOrd="1" destOrd="0" presId="urn:microsoft.com/office/officeart/2005/8/layout/radial5"/>
    <dgm:cxn modelId="{E171E0C3-338A-4889-9A8A-8714225D598E}" srcId="{69B496DF-D3E4-4C6D-85D3-934D60FFDE62}" destId="{CE015B55-2EB3-4067-B791-4A033A3AE9F7}" srcOrd="3" destOrd="0" parTransId="{DD509769-AB5F-4839-A372-E1E37E3DEE01}" sibTransId="{DE6323DE-B7AC-415F-A7DA-CC8BA554AECD}"/>
    <dgm:cxn modelId="{FE693724-EF95-4D2F-86E5-9F8289268679}" type="presOf" srcId="{8102CBFF-03F3-4CB1-BF6C-E7B19381092B}" destId="{973F9CC1-25AA-4D96-A59D-8F3100F087AA}" srcOrd="0" destOrd="0" presId="urn:microsoft.com/office/officeart/2005/8/layout/radial5"/>
    <dgm:cxn modelId="{696BEFC3-ACFB-4BC0-85E5-0C58FF0DBB1F}" type="presOf" srcId="{FDEF2FD4-F810-401C-88DB-FD3B05972455}" destId="{9BBFC7BF-DFB1-4B1B-B911-AF0A4CA9D833}" srcOrd="0" destOrd="0" presId="urn:microsoft.com/office/officeart/2005/8/layout/radial5"/>
    <dgm:cxn modelId="{AB4FACCE-1E09-423B-AF90-18B5711825B8}" type="presOf" srcId="{106941D2-BA9E-467C-BC4D-475179AC1FFC}" destId="{03303971-B368-4DEA-9124-C80B18486672}" srcOrd="0" destOrd="0" presId="urn:microsoft.com/office/officeart/2005/8/layout/radial5"/>
    <dgm:cxn modelId="{8D614156-2B6C-4CBD-BA92-28BF221E25DF}" type="presOf" srcId="{29047FA9-6448-4DFF-96E0-02362035C869}" destId="{078FF3FF-301A-4DA3-9B8D-3C9F3FFBC4A1}" srcOrd="1" destOrd="0" presId="urn:microsoft.com/office/officeart/2005/8/layout/radial5"/>
    <dgm:cxn modelId="{970F2DFC-57E6-43C2-8044-44DF737479EC}" type="presParOf" srcId="{69FEFCB1-6E2E-4010-8081-1BCF7E64C859}" destId="{22548375-512B-4B7A-973C-9B802133E6FC}" srcOrd="0" destOrd="0" presId="urn:microsoft.com/office/officeart/2005/8/layout/radial5"/>
    <dgm:cxn modelId="{8793BC3E-6024-4872-8D6E-17B310E84BF8}" type="presParOf" srcId="{69FEFCB1-6E2E-4010-8081-1BCF7E64C859}" destId="{93BD12F8-7682-4A21-AFE9-6D1FCCEC46AF}" srcOrd="1" destOrd="0" presId="urn:microsoft.com/office/officeart/2005/8/layout/radial5"/>
    <dgm:cxn modelId="{3652C1EE-6E93-4276-B778-546B469CB666}" type="presParOf" srcId="{93BD12F8-7682-4A21-AFE9-6D1FCCEC46AF}" destId="{078FF3FF-301A-4DA3-9B8D-3C9F3FFBC4A1}" srcOrd="0" destOrd="0" presId="urn:microsoft.com/office/officeart/2005/8/layout/radial5"/>
    <dgm:cxn modelId="{2D448E85-7D1F-4F3C-AF3E-3191B52B76B0}" type="presParOf" srcId="{69FEFCB1-6E2E-4010-8081-1BCF7E64C859}" destId="{973F9CC1-25AA-4D96-A59D-8F3100F087AA}" srcOrd="2" destOrd="0" presId="urn:microsoft.com/office/officeart/2005/8/layout/radial5"/>
    <dgm:cxn modelId="{F6C31369-6CC5-493E-A9E7-173647862331}" type="presParOf" srcId="{69FEFCB1-6E2E-4010-8081-1BCF7E64C859}" destId="{23E2BC85-C701-4B93-98A5-AC3E4D06953A}" srcOrd="3" destOrd="0" presId="urn:microsoft.com/office/officeart/2005/8/layout/radial5"/>
    <dgm:cxn modelId="{76DB2E51-E29B-4BF1-B2E4-02B437F3C0B5}" type="presParOf" srcId="{23E2BC85-C701-4B93-98A5-AC3E4D06953A}" destId="{56B57864-F4FC-48BE-BDED-928536F032FE}" srcOrd="0" destOrd="0" presId="urn:microsoft.com/office/officeart/2005/8/layout/radial5"/>
    <dgm:cxn modelId="{EA76AFD9-A1CB-4AE1-BD6F-3A160C31D8F3}" type="presParOf" srcId="{69FEFCB1-6E2E-4010-8081-1BCF7E64C859}" destId="{D193D9FD-2321-4EED-BF31-DE6B8A41E342}" srcOrd="4" destOrd="0" presId="urn:microsoft.com/office/officeart/2005/8/layout/radial5"/>
    <dgm:cxn modelId="{FBD078EE-51AE-44D8-BCEE-2C466ADC6C5C}" type="presParOf" srcId="{69FEFCB1-6E2E-4010-8081-1BCF7E64C859}" destId="{9BBFC7BF-DFB1-4B1B-B911-AF0A4CA9D833}" srcOrd="5" destOrd="0" presId="urn:microsoft.com/office/officeart/2005/8/layout/radial5"/>
    <dgm:cxn modelId="{3ECD5C3B-4D43-4C19-8B2C-BFE7767FC424}" type="presParOf" srcId="{9BBFC7BF-DFB1-4B1B-B911-AF0A4CA9D833}" destId="{356ADBA9-94C3-444C-BC47-53DCEA73F64B}" srcOrd="0" destOrd="0" presId="urn:microsoft.com/office/officeart/2005/8/layout/radial5"/>
    <dgm:cxn modelId="{08C93FF5-81D7-47DA-96B5-460952B4452D}" type="presParOf" srcId="{69FEFCB1-6E2E-4010-8081-1BCF7E64C859}" destId="{BEE4271E-94A7-4E8E-B72A-40915D191A9F}" srcOrd="6" destOrd="0" presId="urn:microsoft.com/office/officeart/2005/8/layout/radial5"/>
    <dgm:cxn modelId="{B8046493-52E2-4CD3-8E53-BB07F25445D9}" type="presParOf" srcId="{69FEFCB1-6E2E-4010-8081-1BCF7E64C859}" destId="{771452D4-8385-46AA-A912-8F55F428BF7A}" srcOrd="7" destOrd="0" presId="urn:microsoft.com/office/officeart/2005/8/layout/radial5"/>
    <dgm:cxn modelId="{163FC157-1D8F-445E-9AA9-F10F4C0D316C}" type="presParOf" srcId="{771452D4-8385-46AA-A912-8F55F428BF7A}" destId="{B906F48A-6B25-45A2-9CFD-2F00DE442043}" srcOrd="0" destOrd="0" presId="urn:microsoft.com/office/officeart/2005/8/layout/radial5"/>
    <dgm:cxn modelId="{8426001B-119C-4C09-815F-A5076B106DB6}" type="presParOf" srcId="{69FEFCB1-6E2E-4010-8081-1BCF7E64C859}" destId="{3DEC4D91-64DA-42ED-86E2-979F641FF77D}" srcOrd="8" destOrd="0" presId="urn:microsoft.com/office/officeart/2005/8/layout/radial5"/>
    <dgm:cxn modelId="{280BE064-C438-405E-9569-7D4825A80D76}" type="presParOf" srcId="{69FEFCB1-6E2E-4010-8081-1BCF7E64C859}" destId="{7D3BEC73-FD77-4D3E-B86B-15DFCC44C5C6}" srcOrd="9" destOrd="0" presId="urn:microsoft.com/office/officeart/2005/8/layout/radial5"/>
    <dgm:cxn modelId="{72C514D6-1957-4DE1-B34F-78040A2FFC25}" type="presParOf" srcId="{7D3BEC73-FD77-4D3E-B86B-15DFCC44C5C6}" destId="{CF946DB1-1322-4E16-80B9-40EE273A5540}" srcOrd="0" destOrd="0" presId="urn:microsoft.com/office/officeart/2005/8/layout/radial5"/>
    <dgm:cxn modelId="{F7BE76A1-5A24-4237-9147-3B87732A25AD}" type="presParOf" srcId="{69FEFCB1-6E2E-4010-8081-1BCF7E64C859}" destId="{526D611D-1765-4D67-97D5-9FCA136FF9A9}" srcOrd="10" destOrd="0" presId="urn:microsoft.com/office/officeart/2005/8/layout/radial5"/>
    <dgm:cxn modelId="{4096BCEC-3260-4D4B-A108-018E22F297A2}" type="presParOf" srcId="{69FEFCB1-6E2E-4010-8081-1BCF7E64C859}" destId="{9AD19152-BF9B-45D8-9429-0623A6C3BE82}" srcOrd="11" destOrd="0" presId="urn:microsoft.com/office/officeart/2005/8/layout/radial5"/>
    <dgm:cxn modelId="{B90A68D6-B9DC-4696-9289-DC77FEF23D61}" type="presParOf" srcId="{9AD19152-BF9B-45D8-9429-0623A6C3BE82}" destId="{6EDF228D-2C28-4DC4-A8AC-2194B47E513C}" srcOrd="0" destOrd="0" presId="urn:microsoft.com/office/officeart/2005/8/layout/radial5"/>
    <dgm:cxn modelId="{D4B8E5AF-3514-4516-A64D-3791559F06B2}" type="presParOf" srcId="{69FEFCB1-6E2E-4010-8081-1BCF7E64C859}" destId="{1A154E44-71E5-4DF4-A021-404DD92DDD7A}" srcOrd="12" destOrd="0" presId="urn:microsoft.com/office/officeart/2005/8/layout/radial5"/>
    <dgm:cxn modelId="{4EF19887-2AA1-42E1-8E9B-E99D2FFA2369}" type="presParOf" srcId="{69FEFCB1-6E2E-4010-8081-1BCF7E64C859}" destId="{03303971-B368-4DEA-9124-C80B18486672}" srcOrd="13" destOrd="0" presId="urn:microsoft.com/office/officeart/2005/8/layout/radial5"/>
    <dgm:cxn modelId="{D8BEFE18-78A1-4764-BE8B-97F5116C13F1}" type="presParOf" srcId="{03303971-B368-4DEA-9124-C80B18486672}" destId="{78D97E75-6F91-4B4A-B761-622C07C2BEAB}" srcOrd="0" destOrd="0" presId="urn:microsoft.com/office/officeart/2005/8/layout/radial5"/>
    <dgm:cxn modelId="{1BF809CA-4970-46D0-833A-6C069F92380C}" type="presParOf" srcId="{69FEFCB1-6E2E-4010-8081-1BCF7E64C859}" destId="{06DD6C86-D947-4DDF-8B45-5E08548638D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48375-512B-4B7A-973C-9B802133E6FC}">
      <dsp:nvSpPr>
        <dsp:cNvPr id="0" name=""/>
        <dsp:cNvSpPr/>
      </dsp:nvSpPr>
      <dsp:spPr>
        <a:xfrm>
          <a:off x="3570750" y="2324142"/>
          <a:ext cx="1196430" cy="11964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u="none" kern="1200" dirty="0">
            <a:latin typeface="SutonnyMJ" pitchFamily="2" charset="0"/>
            <a:cs typeface="SutonnyMJ" pitchFamily="2" charset="0"/>
          </a:endParaRPr>
        </a:p>
      </dsp:txBody>
      <dsp:txXfrm>
        <a:off x="3745963" y="2499355"/>
        <a:ext cx="846004" cy="846004"/>
      </dsp:txXfrm>
    </dsp:sp>
    <dsp:sp modelId="{93BD12F8-7682-4A21-AFE9-6D1FCCEC46AF}">
      <dsp:nvSpPr>
        <dsp:cNvPr id="0" name=""/>
        <dsp:cNvSpPr/>
      </dsp:nvSpPr>
      <dsp:spPr>
        <a:xfrm rot="16200000">
          <a:off x="3950073" y="1720135"/>
          <a:ext cx="437784" cy="406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u="none" kern="1200"/>
        </a:p>
      </dsp:txBody>
      <dsp:txXfrm>
        <a:off x="4011091" y="1862510"/>
        <a:ext cx="315748" cy="244072"/>
      </dsp:txXfrm>
    </dsp:sp>
    <dsp:sp modelId="{973F9CC1-25AA-4D96-A59D-8F3100F087AA}">
      <dsp:nvSpPr>
        <dsp:cNvPr id="0" name=""/>
        <dsp:cNvSpPr/>
      </dsp:nvSpPr>
      <dsp:spPr>
        <a:xfrm>
          <a:off x="3421197" y="2596"/>
          <a:ext cx="1495537" cy="149553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u="none" kern="1200" dirty="0" smtClean="0">
            <a:latin typeface="SutonnyMJ" pitchFamily="2" charset="0"/>
            <a:cs typeface="SutonnyMJ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u="none" kern="1200" dirty="0" smtClean="0">
            <a:latin typeface="SutonnyMJ" pitchFamily="2" charset="0"/>
            <a:cs typeface="SutonnyMJ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800" u="none" kern="1200" dirty="0" smtClean="0">
              <a:solidFill>
                <a:schemeClr val="tx1"/>
              </a:solidFill>
              <a:latin typeface="SutonnyMJ" pitchFamily="2" charset="0"/>
            </a:rPr>
            <a:t>জন্ম ২১ জুন ১৯৪৫</a:t>
          </a:r>
          <a:endParaRPr lang="en-US" sz="1800" u="none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1800" u="none" kern="1200" dirty="0">
            <a:solidFill>
              <a:schemeClr val="bg1"/>
            </a:solidFill>
            <a:latin typeface="SutonnyMJ" pitchFamily="2" charset="0"/>
            <a:cs typeface="SutonnyMJ" pitchFamily="2" charset="0"/>
          </a:endParaRPr>
        </a:p>
      </dsp:txBody>
      <dsp:txXfrm>
        <a:off x="3640213" y="221612"/>
        <a:ext cx="1057505" cy="1057505"/>
      </dsp:txXfrm>
    </dsp:sp>
    <dsp:sp modelId="{23E2BC85-C701-4B93-98A5-AC3E4D06953A}">
      <dsp:nvSpPr>
        <dsp:cNvPr id="0" name=""/>
        <dsp:cNvSpPr/>
      </dsp:nvSpPr>
      <dsp:spPr>
        <a:xfrm rot="19285714">
          <a:off x="4730989" y="2096204"/>
          <a:ext cx="437784" cy="406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u="none" kern="1200"/>
        </a:p>
      </dsp:txBody>
      <dsp:txXfrm>
        <a:off x="4744301" y="2215605"/>
        <a:ext cx="315748" cy="244072"/>
      </dsp:txXfrm>
    </dsp:sp>
    <dsp:sp modelId="{D193D9FD-2321-4EED-BF31-DE6B8A41E342}">
      <dsp:nvSpPr>
        <dsp:cNvPr id="0" name=""/>
        <dsp:cNvSpPr/>
      </dsp:nvSpPr>
      <dsp:spPr>
        <a:xfrm>
          <a:off x="5119329" y="820373"/>
          <a:ext cx="1495537" cy="149553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100" u="none" kern="1200" dirty="0" smtClean="0">
              <a:solidFill>
                <a:schemeClr val="tx1"/>
              </a:solidFill>
              <a:latin typeface="SutonnyMJ" pitchFamily="2" charset="0"/>
            </a:rPr>
            <a:t>মাধ্যমিক -সিকেপি ইনস্টিটিউশন, বারহাট্টা ১৯৬২</a:t>
          </a:r>
          <a:endParaRPr lang="en-US" sz="1100" u="none" kern="12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5338345" y="1039389"/>
        <a:ext cx="1057505" cy="1057505"/>
      </dsp:txXfrm>
    </dsp:sp>
    <dsp:sp modelId="{9BBFC7BF-DFB1-4B1B-B911-AF0A4CA9D833}">
      <dsp:nvSpPr>
        <dsp:cNvPr id="0" name=""/>
        <dsp:cNvSpPr/>
      </dsp:nvSpPr>
      <dsp:spPr>
        <a:xfrm rot="771429">
          <a:off x="4923860" y="2941224"/>
          <a:ext cx="437784" cy="406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925390" y="3009003"/>
        <a:ext cx="315748" cy="244072"/>
      </dsp:txXfrm>
    </dsp:sp>
    <dsp:sp modelId="{BEE4271E-94A7-4E8E-B72A-40915D191A9F}">
      <dsp:nvSpPr>
        <dsp:cNvPr id="0" name=""/>
        <dsp:cNvSpPr/>
      </dsp:nvSpPr>
      <dsp:spPr>
        <a:xfrm>
          <a:off x="5538733" y="2657902"/>
          <a:ext cx="1495537" cy="149553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100" u="none" kern="1200" dirty="0" err="1" smtClean="0">
              <a:solidFill>
                <a:schemeClr val="tx1"/>
              </a:solidFill>
              <a:latin typeface="SutonnyMJ" pitchFamily="2" charset="0"/>
            </a:rPr>
            <a:t>উচ্চ মাধ্যমিক- নেত্রকোনা কলেজ ১৯৬৪</a:t>
          </a:r>
          <a:endParaRPr lang="en-US" sz="1100" u="none" kern="1200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5757749" y="2876918"/>
        <a:ext cx="1057505" cy="1057505"/>
      </dsp:txXfrm>
    </dsp:sp>
    <dsp:sp modelId="{771452D4-8385-46AA-A912-8F55F428BF7A}">
      <dsp:nvSpPr>
        <dsp:cNvPr id="0" name=""/>
        <dsp:cNvSpPr/>
      </dsp:nvSpPr>
      <dsp:spPr>
        <a:xfrm rot="3857143">
          <a:off x="4383449" y="3618878"/>
          <a:ext cx="437784" cy="406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417992" y="3645260"/>
        <a:ext cx="315748" cy="244072"/>
      </dsp:txXfrm>
    </dsp:sp>
    <dsp:sp modelId="{3DEC4D91-64DA-42ED-86E2-979F641FF77D}">
      <dsp:nvSpPr>
        <dsp:cNvPr id="0" name=""/>
        <dsp:cNvSpPr/>
      </dsp:nvSpPr>
      <dsp:spPr>
        <a:xfrm>
          <a:off x="4363589" y="4131486"/>
          <a:ext cx="1495537" cy="149553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none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স্নাতক</a:t>
          </a:r>
          <a:r>
            <a:rPr lang="en-US" sz="1100" u="none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as-IN" sz="1100" u="none" kern="1200" dirty="0" smtClean="0">
              <a:solidFill>
                <a:schemeClr val="tx1"/>
              </a:solidFill>
              <a:latin typeface="SutonnyMJ" pitchFamily="2" charset="0"/>
            </a:rPr>
            <a:t>ঢাকা বিশ্ববিদ্যালয়</a:t>
          </a:r>
          <a:endParaRPr lang="en-US" sz="1100" u="none" kern="1200" dirty="0" err="1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4582605" y="4350502"/>
        <a:ext cx="1057505" cy="1057505"/>
      </dsp:txXfrm>
    </dsp:sp>
    <dsp:sp modelId="{7D3BEC73-FD77-4D3E-B86B-15DFCC44C5C6}">
      <dsp:nvSpPr>
        <dsp:cNvPr id="0" name=""/>
        <dsp:cNvSpPr/>
      </dsp:nvSpPr>
      <dsp:spPr>
        <a:xfrm rot="6942857">
          <a:off x="3516697" y="3618878"/>
          <a:ext cx="437784" cy="406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u="none" kern="1200"/>
        </a:p>
      </dsp:txBody>
      <dsp:txXfrm rot="10800000">
        <a:off x="3604190" y="3645260"/>
        <a:ext cx="315748" cy="244072"/>
      </dsp:txXfrm>
    </dsp:sp>
    <dsp:sp modelId="{526D611D-1765-4D67-97D5-9FCA136FF9A9}">
      <dsp:nvSpPr>
        <dsp:cNvPr id="0" name=""/>
        <dsp:cNvSpPr/>
      </dsp:nvSpPr>
      <dsp:spPr>
        <a:xfrm>
          <a:off x="2478804" y="4131486"/>
          <a:ext cx="1495537" cy="149553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400" u="none" kern="1200" dirty="0" smtClean="0">
              <a:solidFill>
                <a:schemeClr val="tx1"/>
              </a:solidFill>
              <a:latin typeface="SutonnyMJ" pitchFamily="2" charset="0"/>
            </a:rPr>
            <a:t>কর্ম জীবন- সাংবাদিকতা ও লেখালেখি</a:t>
          </a:r>
          <a:endParaRPr lang="en-US" sz="1400" u="none" kern="12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2697820" y="4350502"/>
        <a:ext cx="1057505" cy="1057505"/>
      </dsp:txXfrm>
    </dsp:sp>
    <dsp:sp modelId="{9AD19152-BF9B-45D8-9429-0623A6C3BE82}">
      <dsp:nvSpPr>
        <dsp:cNvPr id="0" name=""/>
        <dsp:cNvSpPr/>
      </dsp:nvSpPr>
      <dsp:spPr>
        <a:xfrm rot="10028571">
          <a:off x="2976287" y="2941224"/>
          <a:ext cx="437784" cy="406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u="none" kern="1200"/>
        </a:p>
      </dsp:txBody>
      <dsp:txXfrm rot="10800000">
        <a:off x="3096793" y="3009003"/>
        <a:ext cx="315748" cy="244072"/>
      </dsp:txXfrm>
    </dsp:sp>
    <dsp:sp modelId="{1A154E44-71E5-4DF4-A021-404DD92DDD7A}">
      <dsp:nvSpPr>
        <dsp:cNvPr id="0" name=""/>
        <dsp:cNvSpPr/>
      </dsp:nvSpPr>
      <dsp:spPr>
        <a:xfrm>
          <a:off x="1303661" y="2657902"/>
          <a:ext cx="1495537" cy="149553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200" u="none" kern="1200" dirty="0" smtClean="0">
              <a:solidFill>
                <a:schemeClr val="tx1"/>
              </a:solidFill>
              <a:latin typeface="SutonnyMJ" pitchFamily="2" charset="0"/>
            </a:rPr>
            <a:t>সাহিত্য কর্ম- প্রেমাংশুর রক্ত চাই, বাংলার মাটি বাংলার জল, চাষাভ‚ষার কাব্য</a:t>
          </a:r>
          <a:endParaRPr lang="en-US" sz="1200" u="none" kern="12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1522677" y="2876918"/>
        <a:ext cx="1057505" cy="1057505"/>
      </dsp:txXfrm>
    </dsp:sp>
    <dsp:sp modelId="{03303971-B368-4DEA-9124-C80B18486672}">
      <dsp:nvSpPr>
        <dsp:cNvPr id="0" name=""/>
        <dsp:cNvSpPr/>
      </dsp:nvSpPr>
      <dsp:spPr>
        <a:xfrm rot="13114286">
          <a:off x="3169157" y="2096204"/>
          <a:ext cx="437784" cy="406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u="none" kern="1200"/>
        </a:p>
      </dsp:txBody>
      <dsp:txXfrm rot="10800000">
        <a:off x="3277881" y="2215605"/>
        <a:ext cx="315748" cy="244072"/>
      </dsp:txXfrm>
    </dsp:sp>
    <dsp:sp modelId="{06DD6C86-D947-4DDF-8B45-5E08548638D4}">
      <dsp:nvSpPr>
        <dsp:cNvPr id="0" name=""/>
        <dsp:cNvSpPr/>
      </dsp:nvSpPr>
      <dsp:spPr>
        <a:xfrm>
          <a:off x="1723065" y="820373"/>
          <a:ext cx="1495537" cy="149553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100" u="none" kern="1200" dirty="0" smtClean="0">
              <a:solidFill>
                <a:schemeClr val="tx1"/>
              </a:solidFill>
              <a:latin typeface="SutonnyMJ" pitchFamily="2" charset="0"/>
              <a:hlinkClick xmlns:r="http://schemas.openxmlformats.org/officeDocument/2006/relationships" r:id="rId2" tooltip="বাংলা একাডেমী"/>
            </a:rPr>
            <a:t>পুরস্কার- বাংলা একাডেমি পুরস্কার, একুশে পদক, জাতীয় কবিতা পরিষদ পুরস্কার</a:t>
          </a:r>
          <a:endParaRPr lang="as-IN" sz="1100" u="none" kern="1200" dirty="0">
            <a:solidFill>
              <a:schemeClr val="tx1"/>
            </a:solidFill>
            <a:latin typeface="SutonnyMJ" pitchFamily="2" charset="0"/>
          </a:endParaRPr>
        </a:p>
      </dsp:txBody>
      <dsp:txXfrm>
        <a:off x="1942081" y="1039389"/>
        <a:ext cx="1057505" cy="1057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0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7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3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2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4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91BFF-C6A8-48E9-9CE8-06954E18F6B2}" type="datetimeFigureOut">
              <a:rPr lang="en-US" smtClean="0"/>
              <a:t>09-Oct-20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6D7C3-1B9F-43CF-AAC0-77921FC6F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3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ashan\Documents\DSC07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4453435"/>
            <a:ext cx="22813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as-IN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আকাশ ছোঁয়ার স্বপ্ন</a:t>
            </a:r>
            <a:endParaRPr lang="en-US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029200"/>
            <a:ext cx="80772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এই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শিশুপার্ক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সেদিন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ছিল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না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এই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বৃক্ষে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ফুলে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শোভিত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উদ্যান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সেদিন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ছিল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না</a:t>
            </a:r>
            <a:r>
              <a:rPr lang="en-US" dirty="0"/>
              <a:t>,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105400"/>
            <a:ext cx="70104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Nirmala UI"/>
                <a:ea typeface="Times New Roman"/>
              </a:rPr>
              <a:t>এই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Nirmala UI"/>
                <a:ea typeface="Times New Roman"/>
              </a:rPr>
              <a:t>তন্দ্রাচ্ছন্ন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Nirmala UI"/>
                <a:ea typeface="Times New Roman"/>
              </a:rPr>
              <a:t>বিবর্ণ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Nirmala UI"/>
                <a:ea typeface="Times New Roman"/>
              </a:rPr>
              <a:t>বিকেল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Nirmala UI"/>
                <a:ea typeface="Times New Roman"/>
              </a:rPr>
              <a:t>সেদিন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Nirmala UI"/>
                <a:ea typeface="Times New Roman"/>
              </a:rPr>
              <a:t>ছিল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Nirmala UI"/>
                <a:ea typeface="Times New Roman"/>
              </a:rPr>
              <a:t>না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Nirmala UI"/>
                <a:ea typeface="Times New Roman"/>
              </a:rPr>
              <a:t>।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838200" y="304800"/>
            <a:ext cx="7620000" cy="5562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কেমন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সেদিনের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বিকেল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বেলাটি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228600"/>
            <a:ext cx="8915400" cy="6019800"/>
          </a:xfrm>
          <a:prstGeom prst="horizont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তা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হলে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কেমন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ছিল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শিশুপার্কে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বেঞ্চে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বৃক্ষে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ফুলের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বাগানে</a:t>
            </a:r>
            <a:endParaRPr lang="en-US" sz="2400" dirty="0">
              <a:solidFill>
                <a:schemeClr val="accent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2400" dirty="0" smtClean="0">
              <a:solidFill>
                <a:schemeClr val="accent3"/>
              </a:solidFill>
              <a:effectLst/>
              <a:latin typeface="Nirmala U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ঢেকে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দেয়া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এই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ঢাকার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হৃদয়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effectLst/>
                <a:latin typeface="Nirmala UI"/>
                <a:ea typeface="Times New Roman"/>
                <a:cs typeface="Times New Roman"/>
              </a:rPr>
              <a:t>মাঠখানি</a:t>
            </a:r>
            <a:r>
              <a:rPr lang="en-US" sz="2400" dirty="0" smtClean="0">
                <a:solidFill>
                  <a:schemeClr val="accent3"/>
                </a:solidFill>
                <a:effectLst/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solidFill>
                <a:schemeClr val="accent3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33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5400" y="1219200"/>
            <a:ext cx="3657600" cy="5257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0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জানি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সেদিনের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সব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স্মৃতি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মুছে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</a:pPr>
            <a:endParaRPr lang="en-US"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দিতে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হয়েছে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উদ্যত</a:t>
            </a:r>
            <a:endParaRPr lang="en-US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en-US" sz="2000" dirty="0" smtClean="0">
              <a:solidFill>
                <a:schemeClr val="tx1"/>
              </a:solidFill>
              <a:effectLst/>
              <a:latin typeface="Nirmala UI"/>
              <a:ea typeface="Times New Roman"/>
            </a:endParaRPr>
          </a:p>
          <a:p>
            <a:endParaRPr lang="en-US" sz="2000" dirty="0">
              <a:solidFill>
                <a:schemeClr val="tx1"/>
              </a:solidFill>
              <a:latin typeface="Nirmala UI"/>
              <a:ea typeface="Times New Roman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কালো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হাত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Nirmala UI"/>
                <a:ea typeface="Times New Roman"/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9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152400"/>
            <a:ext cx="5334000" cy="6553200"/>
          </a:xfrm>
          <a:prstGeom prst="flowChartPredefinedProces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তাই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দেখি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কবিহীন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এই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বিমুখ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প্রান্তরে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আজ</a:t>
            </a:r>
            <a:endParaRPr lang="en-US" sz="2800" dirty="0">
              <a:solidFill>
                <a:schemeClr val="bg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কবির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বিরুদ্ধে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কবি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,</a:t>
            </a:r>
            <a:endParaRPr lang="en-US" sz="2800" dirty="0">
              <a:solidFill>
                <a:schemeClr val="bg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মাঠের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বিরুদ্ধে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মাঠ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,</a:t>
            </a:r>
            <a:endParaRPr lang="en-US" sz="2800" dirty="0">
              <a:solidFill>
                <a:schemeClr val="bg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বিকেলের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বিরুদ্ধে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বিকেল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,</a:t>
            </a:r>
            <a:endParaRPr lang="en-US" sz="2800" dirty="0">
              <a:solidFill>
                <a:schemeClr val="bg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উদ্যানের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বিরুদ্ধে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উদ্যান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,</a:t>
            </a:r>
            <a:endParaRPr lang="en-US" sz="2800" dirty="0">
              <a:solidFill>
                <a:schemeClr val="bg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মার্চের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বিরুদ্ধে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মার্চ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  <a:cs typeface="Times New Roman"/>
              </a:rPr>
              <a:t>...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Nirmala UI"/>
                <a:ea typeface="Times New Roman"/>
                <a:cs typeface="Times New Roman"/>
              </a:rPr>
              <a:t>।</a:t>
            </a:r>
            <a:endParaRPr lang="en-US" sz="2800" dirty="0">
              <a:solidFill>
                <a:schemeClr val="bg2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Users\Asif Sarker\Desktop\SLIDE PICTURE\ক্যালেন্ডার 1971 মার্চ 7 ছব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581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2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0"/>
            <a:ext cx="7620000" cy="1752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</a:rPr>
              <a:t>হে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</a:rPr>
              <a:t>অনাগত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</a:rPr>
              <a:t>শিশু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,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1912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5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638800"/>
            <a:ext cx="71628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হে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আগামী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দিনের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কবি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6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105400"/>
            <a:ext cx="8305800" cy="1219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  <a:cs typeface="Times New Roman"/>
              </a:rPr>
              <a:t>শিশুপার্কের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  <a:cs typeface="Times New Roman"/>
              </a:rPr>
              <a:t>রঙ্গিন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  <a:cs typeface="Times New Roman"/>
              </a:rPr>
              <a:t>দোলনায়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  <a:cs typeface="Times New Roman"/>
              </a:rPr>
              <a:t>দোল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  <a:cs typeface="Times New Roman"/>
              </a:rPr>
              <a:t>খেতে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  <a:cs typeface="Times New Roman"/>
              </a:rPr>
              <a:t>খেতে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  <a:cs typeface="Times New Roman"/>
              </a:rPr>
              <a:t>তুমি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</a:rPr>
              <a:t>একদিন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</a:rPr>
              <a:t>সব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</a:rPr>
              <a:t>জানতে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rmala UI"/>
                <a:ea typeface="Times New Roman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;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5105400"/>
            <a:ext cx="8378825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আমি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তোমাদের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কথা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ভেবে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লিখে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রেখে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যাচ্ছি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সেই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শ্রেষ্ঠ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বিকেলের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গল্প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</p:txBody>
      </p:sp>
      <p:sp>
        <p:nvSpPr>
          <p:cNvPr id="5" name="AutoShape 2" descr="C:\Users\Asif Sarker\Desktop\SLIDE PICTURE\%E0%A6%A1%E0%A6%BE%E0%A7%9F%E0%A7%87%E0%A6%B0%E0%A6%BF %E0%A6%B2%E0%A7%87%E0%A6%96%E0%A6%BE %E0%A6%9B%E0%A6%AC%E0%A6%B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:\Users\Asif Sarker\Desktop\SLIDE PICTURE\%E0%A6%A1%E0%A6%BE%E0%A7%9F%E0%A7%87%E0%A6%B0%E0%A6%BF %E0%A6%B2%E0%A7%87%E0%A6%96%E0%A6%BE %E0%A6%9B%E0%A6%AC%E0%A6%B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:\Users\Asif Sarker\Desktop\Teacher ID &amp; Pass (BV)\%E0%A6%A1%E0%A6%BE%E0%A7%9F%E0%A7%87%E0%A6%B0%E0%A6%BF %E0%A6%B2%E0%A7%87%E0%A6%96%E0%A6%BE %E0%A6%9B%E0%A6%AC%E0%A6%BF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আমার ডায়েরি - Create your own Diary and Journa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7"/>
            <a:ext cx="8836025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Assignment\MBA\NEW HD BACKGROUND\Dream-Flowers-PPT-Backgrounds1-636x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89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1" y="1670209"/>
            <a:ext cx="777239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s-IN" sz="13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0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114800"/>
            <a:ext cx="8915400" cy="2514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সেদিনের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উদ্যানের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রূপ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ছিল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ভিন্নতর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না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পার্ক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না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ফুলের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বাগান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এইসবের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কিছুই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ছিল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না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শুধু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একখন্ড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অখন্ড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আকাশ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যেরকম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সেরকম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দিগন্ত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প্লাবিত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ধু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ধু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মাঠ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ছিল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দুর্বাদলে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ঢাকা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সবুজে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সবুজময়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আমাদের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স্বাধীনতাপ্রিয়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প্রাণের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সবুজ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এসে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মিশেছিল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ধু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ধু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মাঠের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সবুজে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</p:txBody>
      </p:sp>
      <p:pic>
        <p:nvPicPr>
          <p:cNvPr id="10242" name="Picture 2" descr="C:\Users\Asif Sarker\Desktop\SLIDE PICTURE\সবুজ মাঠের ছব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if Sarker\Desktop\SLIDE PICTURE\প্রাণের সবুজ  ছব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9996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81600"/>
            <a:ext cx="8153400" cy="13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কপালে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কব্জিতে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লালসালু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বেঁধে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মাঠে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ছুটে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এসেছিল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কারখানা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থেকে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লোহার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শ্রমিক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725"/>
            <a:ext cx="8763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257800"/>
            <a:ext cx="8382000" cy="13716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লাঙ্গল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জোয়াল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কাঁধে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এসেছিল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ঝাঁক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বেঁধে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উলঙ্গ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কৃষক</a:t>
            </a:r>
            <a:r>
              <a:rPr lang="en-US" dirty="0"/>
              <a:t>,</a:t>
            </a:r>
          </a:p>
        </p:txBody>
      </p:sp>
      <p:pic>
        <p:nvPicPr>
          <p:cNvPr id="12290" name="Picture 2" descr="C:\Users\Asif Sarker\Desktop\SLIDE PICTURE\জোয়াল কৃষ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724400"/>
            <a:ext cx="8534400" cy="1905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হাতের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মুঠোয়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মৃত্যু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চোখে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স্বপ্ন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নিয়ে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এসেছিল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মধ্যবিত্ত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নিম্ন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মধ্যবিত্ত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করুন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কেরানী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নারী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বৃদ্ধ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ভবঘুরে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তোমাদের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মতো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শিশু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পাতা-কুড়ানীরা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বেঁধে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</p:txBody>
      </p:sp>
      <p:pic>
        <p:nvPicPr>
          <p:cNvPr id="13314" name="Picture 2" descr="C:\Users\Asif Sarker\Desktop\SLIDE PICTURE\পাতা কুড়ানি  ছব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2" y="152400"/>
            <a:ext cx="8839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181600"/>
            <a:ext cx="83820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কবিতা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পড়া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হবে,তার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জন্য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ব্যাকুল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প্রতীক্ষা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মানুষের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 descr="C:\Users\Asif Sarker\Desktop\SLIDE PICTURE\কবিতা আবৃত্তি ছব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0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1295400"/>
            <a:ext cx="8229600" cy="46482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কখন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আসবে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কবি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?" "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কখন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আসবে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কবি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?"</a:t>
            </a:r>
          </a:p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বছরের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সংগ্রাম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শেষে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622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if Sarker\Desktop\SLIDE PICTURE\দৃপ্ত পায়ে হাটা ছব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3810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2590800"/>
            <a:ext cx="4495800" cy="1371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রবীন্দ্রনাথের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মতো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দৃপ্ত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পায়ে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হেঁটে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81600"/>
            <a:ext cx="8382000" cy="1295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অতঃপর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কবি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এসে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জনতার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মঞ্চে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দাঁড়ালেন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</p:txBody>
      </p:sp>
      <p:pic>
        <p:nvPicPr>
          <p:cNvPr id="16386" name="Picture 2" descr="C:\Users\Asif Sarker\Desktop\SLIDE PICTURE\জনতার মঞ্চ ছব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5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975" y="4648200"/>
            <a:ext cx="8226425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তখন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পলকে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দারুন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ঝলকে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তরীতে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উঠিল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হৃদয়ে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লাগিল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দোলা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জনসমুদ্রে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জাগিল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জোয়ার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সকল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দুয়ার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খোলা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</a:p>
        </p:txBody>
      </p:sp>
      <p:sp>
        <p:nvSpPr>
          <p:cNvPr id="6" name="AutoShape 2" descr="C:\Users\Asif Sarker\Desktop\SLIDE PICTURE\%E0%A6%B2%E0%A7%8B%E0%A6%95 %E0%A6%9C%E0%A6%AE%E0%A6%BE%E0%A7%9F%E0%A7%87%E0%A6%A4%E0%A7%87%E0%A6%B0 %E0%A6%9B%E0%A6%AC%E0%A6%B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যেভাবে রেকর্ড হলো ঐতিহাসিক ৭ মার্চের ভাষ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338"/>
            <a:ext cx="47244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ঐতিহাসিক ৭ই মার্চ উপলক্ষে প্রধানমন্ত্রীর বাণী - Social Eye সমাজের চো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337"/>
            <a:ext cx="4104901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43400"/>
            <a:ext cx="9144000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রোধে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তাঁহার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বজ্রকন্ঠ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বাণী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গণসুর্য্যের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মঞ্চ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কাঁপিয়ে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কবি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শোনালেন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তাঁর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অমর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কবিতাখানি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এবারের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সংগ্রাম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আমাদের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মুক্তির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সংগ্রাম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এবারের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সংগ্রাম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স্বাধীনতার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সংগ্রাম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।"</a:t>
            </a:r>
          </a:p>
        </p:txBody>
      </p:sp>
      <p:pic>
        <p:nvPicPr>
          <p:cNvPr id="3074" name="Picture 2" descr="C:\Users\Asif Sarker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1"/>
            <a:ext cx="9157447" cy="43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21"/>
          <p:cNvSpPr>
            <a:spLocks noGrp="1"/>
          </p:cNvSpPr>
          <p:nvPr/>
        </p:nvSpPr>
        <p:spPr bwMode="auto">
          <a:xfrm>
            <a:off x="304800" y="0"/>
            <a:ext cx="3276600" cy="930744"/>
          </a:xfrm>
          <a:prstGeom prst="horizontalScroll">
            <a:avLst>
              <a:gd name="adj" fmla="val 12500"/>
            </a:avLst>
          </a:prstGeom>
          <a:solidFill>
            <a:srgbClr val="002060"/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as-IN" sz="24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শিক্ষক পরিচিতি</a:t>
            </a:r>
            <a:endParaRPr lang="en-US" sz="2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3352800" y="88134"/>
            <a:ext cx="6019800" cy="6922266"/>
          </a:xfrm>
          <a:prstGeom prst="verticalScroll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319986"/>
            <a:ext cx="492243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as-IN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মো</a:t>
            </a:r>
            <a:r>
              <a:rPr lang="as-IN" sz="2400" b="1" spc="50" dirty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আসরাফুল ইসলাম সবুজ</a:t>
            </a:r>
          </a:p>
          <a:p>
            <a:pPr>
              <a:defRPr/>
            </a:pPr>
            <a:r>
              <a:rPr lang="as-IN" sz="2400" b="1" spc="50" dirty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          সহকারী শিক্ষক (বাংলা)</a:t>
            </a:r>
          </a:p>
          <a:p>
            <a:pPr>
              <a:defRPr/>
            </a:pPr>
            <a:r>
              <a:rPr lang="en-US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as-IN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মোবাইল</a:t>
            </a:r>
            <a:r>
              <a:rPr lang="as-IN" sz="2400" b="1" spc="50" dirty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০১৭৩৭৫৩২২৭৬</a:t>
            </a:r>
          </a:p>
          <a:p>
            <a:pPr>
              <a:defRPr/>
            </a:pPr>
            <a:r>
              <a:rPr lang="en-US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as-IN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ইমেল:</a:t>
            </a:r>
            <a:r>
              <a:rPr lang="en-US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spc="50" dirty="0" smtClean="0">
                <a:ln w="11430"/>
                <a:solidFill>
                  <a:schemeClr val="bg1"/>
                </a:solidFill>
                <a:cs typeface="SutonnyMJ" pitchFamily="2" charset="0"/>
              </a:rPr>
              <a:t>sabuza676@gmail.com</a:t>
            </a:r>
            <a:r>
              <a:rPr lang="en-US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defRPr/>
            </a:pPr>
            <a:r>
              <a:rPr lang="en-US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as-IN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ফেসবুক:</a:t>
            </a:r>
            <a:r>
              <a:rPr lang="en-US" sz="2400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spc="50" dirty="0" smtClean="0">
                <a:ln w="11430"/>
                <a:solidFill>
                  <a:schemeClr val="bg1"/>
                </a:solidFill>
                <a:cs typeface="SutonnyMJ" pitchFamily="2" charset="0"/>
              </a:rPr>
              <a:t>www.facebook.com</a:t>
            </a:r>
            <a:endParaRPr lang="en-US" sz="2400" b="1" spc="50" dirty="0" smtClean="0">
              <a:ln w="11430"/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en-US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as-IN" b="1" spc="50" dirty="0" smtClean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ক্যান্টনমেন্ট </a:t>
            </a:r>
            <a:r>
              <a:rPr lang="as-IN" b="1" spc="50" dirty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পাবলিক স্কুল এ্যান্ড কলেজ</a:t>
            </a:r>
          </a:p>
          <a:p>
            <a:pPr>
              <a:defRPr/>
            </a:pPr>
            <a:r>
              <a:rPr lang="as-IN" sz="2400" b="1" spc="50" dirty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       </a:t>
            </a:r>
            <a:r>
              <a:rPr lang="as-IN" b="1" spc="50" dirty="0">
                <a:ln w="11430"/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সৈয়দপুর, নীলফামারী।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if Sarker\Pictures\profile pictur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1"/>
            <a:ext cx="373380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81200" y="1219200"/>
            <a:ext cx="4267200" cy="411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FFC000"/>
                </a:solidFill>
                <a:effectLst/>
                <a:latin typeface="Nirmala UI"/>
                <a:ea typeface="Times New Roman"/>
                <a:cs typeface="Times New Roman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সেই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        </a:t>
            </a:r>
          </a:p>
          <a:p>
            <a:pPr>
              <a:lnSpc>
                <a:spcPct val="115000"/>
              </a:lnSpc>
            </a:pPr>
            <a:r>
              <a:rPr lang="en-US" sz="3600" dirty="0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স্বাধীনতা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en-US" sz="360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3600" dirty="0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      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শব্দটি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en-US" sz="360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3600" dirty="0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    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Nirmala UI"/>
                <a:ea typeface="Times New Roman"/>
                <a:cs typeface="Times New Roman"/>
              </a:rPr>
              <a:t>আমাদের</a:t>
            </a:r>
            <a:endParaRPr lang="en-US" sz="3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90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066800"/>
            <a:ext cx="50292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/>
              <a:t>একক কাজ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52400" y="3733800"/>
            <a:ext cx="8839200" cy="2667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400" dirty="0"/>
              <a:t>ক. </a:t>
            </a:r>
            <a:r>
              <a:rPr lang="as-IN" sz="4400" dirty="0" smtClean="0"/>
              <a:t>চোখে </a:t>
            </a:r>
            <a:r>
              <a:rPr lang="as-IN" sz="4400" dirty="0"/>
              <a:t>স্বপ্ন নিয়ে কারা এসেছিল?</a:t>
            </a:r>
          </a:p>
          <a:p>
            <a:r>
              <a:rPr lang="as-IN" sz="4400" dirty="0"/>
              <a:t>খ. রেসকোর্স ময়দানের বর্তমান নাম </a:t>
            </a:r>
            <a:r>
              <a:rPr lang="en-US" sz="4400" dirty="0" smtClean="0"/>
              <a:t>   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</a:t>
            </a:r>
            <a:r>
              <a:rPr lang="as-IN" sz="4400" dirty="0" smtClean="0"/>
              <a:t>কী</a:t>
            </a:r>
            <a:r>
              <a:rPr lang="as-IN" sz="4400" dirty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438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if Sarker\Downloads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667000" y="381000"/>
            <a:ext cx="3581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/>
              <a:t>বাড়ির  কাজ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6200" y="5791200"/>
            <a:ext cx="8915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/>
              <a:t>বঙ্গবন্ধু ৭ মার্চের ভাষণ সম্পর্কে একটি নতিদীর্ঘ প্রবন্ধ রচনা কর।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38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00050" y="2847976"/>
            <a:ext cx="7734800" cy="166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s-IN" sz="9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96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505200"/>
            <a:ext cx="7848600" cy="23622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>
                <a:solidFill>
                  <a:schemeClr val="tx1"/>
                </a:solidFill>
              </a:rPr>
              <a:t>স্বাধীনতা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এই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শব্দটি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কীভাবে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আমাদের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হলো</a:t>
            </a:r>
            <a:endParaRPr lang="en-US" sz="3200" dirty="0">
              <a:solidFill>
                <a:schemeClr val="tx1"/>
              </a:solidFill>
            </a:endParaRPr>
          </a:p>
          <a:p>
            <a:pPr algn="r"/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en-US" sz="3200" dirty="0" err="1" smtClean="0">
                <a:solidFill>
                  <a:schemeClr val="tx1"/>
                </a:solidFill>
              </a:rPr>
              <a:t>নির্মলেন্দু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গুণ</a:t>
            </a:r>
            <a:endParaRPr lang="en-US" sz="3200" dirty="0">
              <a:solidFill>
                <a:schemeClr val="tx1"/>
              </a:solidFill>
            </a:endParaRPr>
          </a:p>
          <a:p>
            <a:pPr algn="r"/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1905000" y="914400"/>
            <a:ext cx="58674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</a:rPr>
              <a:t>আজকের পাঠ 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82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593181" y="-228600"/>
            <a:ext cx="2362200" cy="1905000"/>
            <a:chOff x="3429000" y="381001"/>
            <a:chExt cx="2362200" cy="1905000"/>
          </a:xfrm>
        </p:grpSpPr>
        <p:sp>
          <p:nvSpPr>
            <p:cNvPr id="6" name="Left Arrow Callout 5"/>
            <p:cNvSpPr/>
            <p:nvPr/>
          </p:nvSpPr>
          <p:spPr>
            <a:xfrm rot="16200000">
              <a:off x="3810000" y="304801"/>
              <a:ext cx="1600200" cy="2362200"/>
            </a:xfrm>
            <a:prstGeom prst="leftArrow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1419" y="381001"/>
              <a:ext cx="2057400" cy="107721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SutonnyMJ" pitchFamily="2" charset="0"/>
                  <a:cs typeface="SutonnyMJ" pitchFamily="2" charset="0"/>
                </a:rPr>
                <a:t>   </a:t>
              </a:r>
              <a:r>
                <a:rPr lang="as-IN" sz="3600" b="1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as-IN" sz="2800" b="1" dirty="0">
                  <a:latin typeface="SutonnyMJ" pitchFamily="2" charset="0"/>
                  <a:cs typeface="SutonnyMJ" pitchFamily="2" charset="0"/>
                </a:rPr>
                <a:t>শিখনফল</a:t>
              </a:r>
              <a:endParaRPr lang="bn-BD" sz="2800" b="1" dirty="0">
                <a:latin typeface="SutonnyMJ" pitchFamily="2" charset="0"/>
                <a:cs typeface="NikoshBAN" pitchFamily="2" charset="0"/>
              </a:endParaRPr>
            </a:p>
          </p:txBody>
        </p:sp>
      </p:grpSp>
      <p:sp>
        <p:nvSpPr>
          <p:cNvPr id="8" name="Folded Corner 7"/>
          <p:cNvSpPr/>
          <p:nvPr/>
        </p:nvSpPr>
        <p:spPr>
          <a:xfrm>
            <a:off x="1" y="1828800"/>
            <a:ext cx="9144000" cy="4953000"/>
          </a:xfrm>
          <a:prstGeom prst="foldedCorne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BD" sz="1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4350" y="28194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4350" y="35814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4350" y="46482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93119" y="1981200"/>
            <a:ext cx="6136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s-IN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রচনাটি পড়ে শিক্ষার্থীরা......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685800" y="2590801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s-IN" sz="36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লেখক পরিচিতি বলতে পারবে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42949" y="3352801"/>
            <a:ext cx="769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s-IN" sz="36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১৯৭১ সালের মহান মুক্তিযুদ্ধ সম্পর্কে জানতে পারবে</a:t>
            </a:r>
            <a:endParaRPr lang="en-US" sz="36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50" y="4495800"/>
            <a:ext cx="92392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s-IN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মুক্তিযুদ্ধে বঙ্গবন্ধু শেখ মুজিবুর রহমানের অবদান সম্পর্কে জানতে পারবে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4350" y="57912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42950" y="5739825"/>
            <a:ext cx="8782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s-IN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বঙ্গবন্ধুর ৭ মার্চের ভাষণ সম্পর্কে জানতে পারবে</a:t>
            </a:r>
            <a:endParaRPr lang="en-US" sz="3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69" y="-13853"/>
            <a:ext cx="3613531" cy="10494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as-IN" sz="3600" dirty="0">
                <a:latin typeface="SutonnyMJ" pitchFamily="2" charset="0"/>
                <a:cs typeface="SutonnyMJ" pitchFamily="2" charset="0"/>
              </a:rPr>
              <a:t>লেখক পরিচিতি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8784"/>
              </p:ext>
            </p:extLst>
          </p:nvPr>
        </p:nvGraphicFramePr>
        <p:xfrm>
          <a:off x="381000" y="969484"/>
          <a:ext cx="8337932" cy="562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2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1120" y="817085"/>
            <a:ext cx="165735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উ</a:t>
            </a:r>
            <a:r>
              <a:rPr lang="en-US" sz="2400" dirty="0" err="1" smtClean="0"/>
              <a:t>দ্যান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324599" y="817084"/>
            <a:ext cx="1905001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বাগান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92169" y="2879075"/>
            <a:ext cx="1685925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বিবর্ণ</a:t>
            </a:r>
            <a:r>
              <a:rPr lang="bn-IN" sz="2400" dirty="0" smtClean="0"/>
              <a:t>   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477000" y="2972105"/>
            <a:ext cx="1685925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ফ্যাকাশে</a:t>
            </a:r>
            <a:r>
              <a:rPr lang="bn-IN" sz="2400" dirty="0" smtClean="0"/>
              <a:t>     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570467" y="5302786"/>
            <a:ext cx="1685925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উন্মাদ</a:t>
            </a:r>
            <a:r>
              <a:rPr lang="bn-IN" sz="2400" dirty="0" smtClean="0"/>
              <a:t>     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6400800" y="5302786"/>
            <a:ext cx="1685925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     </a:t>
            </a:r>
            <a:r>
              <a:rPr lang="en-US" sz="2400" dirty="0" err="1" smtClean="0"/>
              <a:t>ক্ষিপ্র</a:t>
            </a:r>
            <a:endParaRPr lang="bn-IN" sz="2400" dirty="0" smtClean="0"/>
          </a:p>
          <a:p>
            <a:pPr algn="ctr"/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2" name="AutoShape 2" descr="একটি ডাচ বাগানের 10 প্রাথমিক উপাদান। ডাচ স্টাইলের ল্যান্ডস্কেপ ডিজাইন। ছবি  - ফুল -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Asif Sarker\Downloads\10-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2" y="160338"/>
            <a:ext cx="3120180" cy="20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if Sarker\Downloads\kashmiri-gir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2" y="4695719"/>
            <a:ext cx="3312446" cy="18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if Sarker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2" y="2357438"/>
            <a:ext cx="312018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1"/>
            <a:ext cx="815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953000"/>
            <a:ext cx="80010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একটি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কবিতা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লেখা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হবে</a:t>
            </a:r>
            <a:endParaRPr lang="en-US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তার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জন্য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অপেক্ষার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উত্তেজনা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নিয়ে</a:t>
            </a:r>
            <a:endParaRPr lang="en-US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লক্ষ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লক্ষ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উন্মত্ত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অধীর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ব্যাকুল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বিদ্রোহী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শ্রোতা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বসে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আছে</a:t>
            </a:r>
            <a:endParaRPr lang="en-US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ভোর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থেকে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জনসমুদ্রের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উদ্যান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/>
                <a:latin typeface="Nirmala UI"/>
                <a:ea typeface="Times New Roman"/>
                <a:cs typeface="Times New Roman"/>
              </a:rPr>
              <a:t>সৈকতে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en-US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2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71"/>
            <a:ext cx="6553200" cy="634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1524000"/>
            <a:ext cx="1676400" cy="403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কখন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আসবে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65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524</Words>
  <Application>Microsoft Office PowerPoint</Application>
  <PresentationFormat>On-screen Show (4:3)</PresentationFormat>
  <Paragraphs>110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লেখক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Sarker</dc:creator>
  <cp:lastModifiedBy>Asif Sarker</cp:lastModifiedBy>
  <cp:revision>62</cp:revision>
  <dcterms:created xsi:type="dcterms:W3CDTF">2020-10-08T09:18:28Z</dcterms:created>
  <dcterms:modified xsi:type="dcterms:W3CDTF">2020-10-10T08:43:28Z</dcterms:modified>
</cp:coreProperties>
</file>