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9"/>
  </p:notesMasterIdLst>
  <p:sldIdLst>
    <p:sldId id="307" r:id="rId2"/>
    <p:sldId id="308" r:id="rId3"/>
    <p:sldId id="259" r:id="rId4"/>
    <p:sldId id="303" r:id="rId5"/>
    <p:sldId id="260" r:id="rId6"/>
    <p:sldId id="268" r:id="rId7"/>
    <p:sldId id="269" r:id="rId8"/>
    <p:sldId id="305" r:id="rId9"/>
    <p:sldId id="306" r:id="rId10"/>
    <p:sldId id="270" r:id="rId11"/>
    <p:sldId id="284" r:id="rId12"/>
    <p:sldId id="273" r:id="rId13"/>
    <p:sldId id="277" r:id="rId14"/>
    <p:sldId id="283" r:id="rId15"/>
    <p:sldId id="286" r:id="rId16"/>
    <p:sldId id="287" r:id="rId17"/>
    <p:sldId id="30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C631B-5F29-4B16-86AE-79B1953BF5B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3FAD7-08AE-4007-8B0F-5BDF6965F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6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18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45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45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41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3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22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77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8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7891-1F05-4BB5-AA1F-E41A77ADC2DE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2B48-AA4A-4465-8B15-A92A0FB49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9700-AC93-4FAD-BAA5-1DC01D398E6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2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9700-AC93-4FAD-BAA5-1DC01D398E6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05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828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15200" y="0"/>
            <a:ext cx="1828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7000" y="-114300"/>
            <a:ext cx="1828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00900" y="4914900"/>
            <a:ext cx="1828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98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9700-AC93-4FAD-BAA5-1DC01D398E6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7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9700-AC93-4FAD-BAA5-1DC01D398E6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7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9700-AC93-4FAD-BAA5-1DC01D398E6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9700-AC93-4FAD-BAA5-1DC01D398E6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4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9700-AC93-4FAD-BAA5-1DC01D398E6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6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9700-AC93-4FAD-BAA5-1DC01D398E6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3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9700-AC93-4FAD-BAA5-1DC01D398E6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3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9700-AC93-4FAD-BAA5-1DC01D398E6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0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D7891-1F05-4BB5-AA1F-E41A77ADC2DE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F2B48-AA4A-4465-8B15-A92A0FB49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2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4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ummaysalma203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71600" y="685800"/>
            <a:ext cx="6248400" cy="5486400"/>
            <a:chOff x="304799" y="685800"/>
            <a:chExt cx="8331200" cy="5486400"/>
          </a:xfrm>
        </p:grpSpPr>
        <p:sp>
          <p:nvSpPr>
            <p:cNvPr id="3" name="TextBox 2"/>
            <p:cNvSpPr txBox="1"/>
            <p:nvPr/>
          </p:nvSpPr>
          <p:spPr>
            <a:xfrm>
              <a:off x="752928" y="685800"/>
              <a:ext cx="7434940" cy="1328023"/>
            </a:xfrm>
            <a:prstGeom prst="flowChartAlternateProcess">
              <a:avLst/>
            </a:prstGeom>
            <a:ln>
              <a:solidFill>
                <a:schemeClr val="accent3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7150" dist="38100" dir="5400000" algn="ctr" rotWithShape="0">
                <a:schemeClr val="accent2">
                  <a:shade val="9000"/>
                  <a:alpha val="48000"/>
                  <a:satMod val="105000"/>
                </a:scheme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7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7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7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99" y="2362200"/>
              <a:ext cx="8331200" cy="381000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279559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799" y="643439"/>
            <a:ext cx="6096001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ইচ্ছা করলে খবরের কাগজ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ব্রাউজ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খবরের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Motiar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905000"/>
            <a:ext cx="807720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84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1461988"/>
            <a:ext cx="4800600" cy="10156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198455"/>
            <a:ext cx="7391400" cy="830997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ব্রাউজিং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বুজিয়ে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0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8369" y="4495800"/>
            <a:ext cx="8153399" cy="1077218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ব্যবসায়ীগণ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পণ্যগুলোর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ব্রাউজ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বেচাকেনা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 D. Content\Class VI\New folder\les_5- P_4\ekhanei-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47" y="1735734"/>
            <a:ext cx="2311294" cy="21336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Motiar D. Content\Class VI\New folder\les_5- P_4\classifi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1752600"/>
            <a:ext cx="2311295" cy="21336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RAFI\Desktop\New folder\magento-developer-magento-ecommerce-programming-screensh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1752600"/>
            <a:ext cx="2443369" cy="212667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17034" y="901987"/>
            <a:ext cx="4996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লাইনে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কেনা-বেচার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5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827782"/>
            <a:ext cx="8153399" cy="1077218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ওয়েবসাইটের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ব্রাউজ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ওয়েবসাইটকে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7636" y="4122003"/>
            <a:ext cx="682336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www.teachers.gov.bd</a:t>
            </a:r>
            <a:endParaRPr lang="en-US" sz="3600" b="1" dirty="0">
              <a:ln>
                <a:solidFill>
                  <a:srgbClr val="008000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6073" y="3119735"/>
            <a:ext cx="686492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www.moedu.gov.bd</a:t>
            </a:r>
            <a:endParaRPr lang="en-US" sz="3600" b="1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5825" y="5068669"/>
            <a:ext cx="678180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www.youtube.com</a:t>
            </a:r>
            <a:endParaRPr lang="en-US" sz="36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9927" y="2212538"/>
            <a:ext cx="6851073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www.bangladesh.com</a:t>
            </a:r>
            <a:endParaRPr lang="en-US" sz="3600" b="1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779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7860" y="1781264"/>
            <a:ext cx="2676124" cy="830997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2957271"/>
            <a:ext cx="5715000" cy="132343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ব্রাউিজং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608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0122" y="2720591"/>
            <a:ext cx="6458361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ইন্টানেট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5338" y="3301790"/>
            <a:ext cx="3034145" cy="40011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	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5870" y="3893247"/>
            <a:ext cx="3003613" cy="40011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9916" y="3893246"/>
            <a:ext cx="2378567" cy="40011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9917" y="3301790"/>
            <a:ext cx="2378566" cy="40011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টিভি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84717" y="3893246"/>
            <a:ext cx="935819" cy="381024"/>
            <a:chOff x="7086600" y="4953652"/>
            <a:chExt cx="1037453" cy="9144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3454684" y="554652"/>
            <a:ext cx="218411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2208" y="4520990"/>
            <a:ext cx="4345809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1482" y="5137454"/>
            <a:ext cx="3048001" cy="40011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58017" y="5130590"/>
            <a:ext cx="2200466" cy="40011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ইউলিটি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60891" y="5798647"/>
            <a:ext cx="2197592" cy="40011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কাস্টম সফটওয়্যার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95771" y="5831985"/>
            <a:ext cx="3033712" cy="40011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প্লিকেশন সফটওয়্যার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144972" y="5740189"/>
            <a:ext cx="779433" cy="458568"/>
            <a:chOff x="7086600" y="4953652"/>
            <a:chExt cx="1037453" cy="914400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3505200" y="6400800"/>
            <a:ext cx="2133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Rectangle 1"/>
          <p:cNvSpPr/>
          <p:nvPr/>
        </p:nvSpPr>
        <p:spPr>
          <a:xfrm>
            <a:off x="1143000" y="1636693"/>
            <a:ext cx="56521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ওয়েবসাইট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ব্রাউজিং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বেচা-কেনার ওয়েব সাইটের নাম বল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20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381000"/>
            <a:ext cx="5638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139" y="3822362"/>
            <a:ext cx="8001000" cy="1323439"/>
          </a:xfrm>
          <a:prstGeom prst="rect">
            <a:avLst/>
          </a:prstGeom>
          <a:solidFill>
            <a:srgbClr val="FFFFCC"/>
          </a:solidFill>
          <a:ln w="57150">
            <a:solidFill>
              <a:srgbClr val="6699FF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কারিগরি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শিক্ষা বোর্ড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ের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ব্রাউজ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করে</a:t>
            </a:r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কী কী তথ্য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একটি তালিকা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bn-BD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7" y="1310956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62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209800"/>
            <a:ext cx="4996881" cy="2646878"/>
          </a:xfrm>
          <a:prstGeom prst="rect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166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6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362201"/>
            <a:ext cx="46482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উম্মে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ছালমা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বিজনেস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ম্যানেজমেন্ট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পেকুয়া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কক্‌সবাজার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০১৮৭০৭১৬১৭৯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ummaysalma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203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@gmail.com</a:t>
            </a:r>
            <a:endParaRPr lang="en-US" sz="16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876798" y="2286002"/>
            <a:ext cx="0" cy="3903821"/>
          </a:xfrm>
          <a:prstGeom prst="line">
            <a:avLst/>
          </a:prstGeom>
          <a:ln w="5715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00600" y="2441378"/>
            <a:ext cx="3962400" cy="29238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এইচ.এস.সি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বিএম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defRPr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অ্যাপ্লিকেশন-১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ই-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মিনিট।</a:t>
            </a:r>
          </a:p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০১-১০-২০২০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88" y="834889"/>
            <a:ext cx="1679713" cy="16797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004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0526" y="1332967"/>
            <a:ext cx="2463900" cy="1639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861" y="3124200"/>
            <a:ext cx="2865735" cy="1625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219200" y="5029200"/>
            <a:ext cx="7010400" cy="70788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ব্রাউজিং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বুঝাচ্ছে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8469" y="1271847"/>
            <a:ext cx="2652262" cy="1639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01771" y="364867"/>
            <a:ext cx="64155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2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8687" y="1897973"/>
            <a:ext cx="3347187" cy="900347"/>
          </a:xfrm>
          <a:prstGeom prst="rect">
            <a:avLst/>
          </a:prstGeom>
          <a:solidFill>
            <a:srgbClr val="FFFF00"/>
          </a:solidFill>
        </p:spPr>
        <p:txBody>
          <a:bodyPr wrap="square" lIns="68681" tIns="34340" rIns="68681" bIns="3434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38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spc="38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38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spc="38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087140"/>
            <a:ext cx="6476999" cy="1916010"/>
          </a:xfrm>
          <a:prstGeom prst="rect">
            <a:avLst/>
          </a:prstGeom>
        </p:spPr>
        <p:txBody>
          <a:bodyPr wrap="square" lIns="68681" tIns="34340" rIns="68681" bIns="34340">
            <a:spAutoFit/>
          </a:bodyPr>
          <a:lstStyle/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ব্রাউজিং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44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28196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09599" y="1779527"/>
                <a:ext cx="8153399" cy="2667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এই </a:t>
                </a:r>
                <a:r>
                  <a:rPr lang="bn-BD" sz="36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পাঠ শেষে </a:t>
                </a:r>
                <a:r>
                  <a:rPr lang="bn-BD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শিক্ষার্থীরা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…</a:t>
                </a:r>
                <a:endParaRPr lang="en-US" sz="1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১</m:t>
                    </m:r>
                    <m:r>
                      <a:rPr lang="en-US" sz="32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।</m:t>
                    </m:r>
                    <m:r>
                      <a:rPr lang="en-US" sz="32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বিভিন্ন ওয়েবসাই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ট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চিহ্নিত</a:t>
                </a:r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২</m:t>
                    </m:r>
                    <m:r>
                      <a:rPr lang="en-US" sz="32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।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ওয়েব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সাইটে প্রবেশ করে ব্রাউজিং </m:t>
                    </m:r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করতে </a:t>
                </a:r>
                <a:r>
                  <a:rPr lang="bn-BD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৩</m:t>
                    </m:r>
                    <m:r>
                      <a:rPr lang="en-US" sz="32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।</m:t>
                    </m:r>
                    <m:r>
                      <a:rPr lang="en-US" sz="32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জনপ্রিয়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কয়েকটি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ওয়েবসাই</a:t>
                </a:r>
                <a:r>
                  <a:rPr lang="bn-BD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টে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গুরুত্ব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ব্যাখ্যা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1779527"/>
                <a:ext cx="8153399" cy="2667000"/>
              </a:xfrm>
              <a:prstGeom prst="rect">
                <a:avLst/>
              </a:prstGeom>
              <a:blipFill rotWithShape="1">
                <a:blip r:embed="rId2"/>
                <a:stretch>
                  <a:fillRect l="-2244" r="-187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951376" y="948530"/>
            <a:ext cx="307749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08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3" y="2514600"/>
            <a:ext cx="72390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62000" y="533400"/>
            <a:ext cx="7696200" cy="1754326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একাধিক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নানাভাবে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চায়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আর সবচেয়ে সহজ সুযোগ হল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নিজেকে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ন্যে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সামনে তুলে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81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5029200"/>
            <a:ext cx="7010400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508" y="1317486"/>
            <a:ext cx="5700091" cy="346436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609600"/>
            <a:ext cx="28745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ওয়েবসাইড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78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5" y="3001617"/>
            <a:ext cx="2619375" cy="157038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80" y="2971800"/>
            <a:ext cx="2659520" cy="1600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80" y="1159358"/>
            <a:ext cx="2659520" cy="16097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66800" y="4800600"/>
            <a:ext cx="7010400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ব্রাউজারের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1355" y="451472"/>
            <a:ext cx="6912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5" y="1202635"/>
            <a:ext cx="2619375" cy="156644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9409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569" y="2819400"/>
            <a:ext cx="6552252" cy="6953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48" y="1592019"/>
            <a:ext cx="2894652" cy="86201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220" y="1567070"/>
            <a:ext cx="3276600" cy="87133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95" y="3657600"/>
            <a:ext cx="6572250" cy="22669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256591" y="514801"/>
            <a:ext cx="64812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প্রবেশের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সার্জবার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</a:t>
            </a: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এডড্রেস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ব্রাউজার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84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</TotalTime>
  <Words>323</Words>
  <Application>Microsoft Office PowerPoint</Application>
  <PresentationFormat>On-screen Show (4:3)</PresentationFormat>
  <Paragraphs>66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</dc:creator>
  <cp:lastModifiedBy>Dell</cp:lastModifiedBy>
  <cp:revision>114</cp:revision>
  <dcterms:created xsi:type="dcterms:W3CDTF">2015-06-25T01:37:27Z</dcterms:created>
  <dcterms:modified xsi:type="dcterms:W3CDTF">2020-10-10T03:33:44Z</dcterms:modified>
</cp:coreProperties>
</file>