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C66067-128C-407E-902F-51B7393A461F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7C758C-857B-4B53-A29E-CB6F67922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smtClean="0">
                <a:latin typeface="NikoshBAN" pitchFamily="2" charset="0"/>
                <a:cs typeface="NikoshBAN" pitchFamily="2" charset="0"/>
              </a:rPr>
              <a:t> আজকের ক্লাসে</a:t>
            </a:r>
            <a:br>
              <a:rPr smtClean="0">
                <a:latin typeface="NikoshBAN" pitchFamily="2" charset="0"/>
                <a:cs typeface="NikoshBAN" pitchFamily="2" charset="0"/>
              </a:rPr>
            </a:br>
            <a:r>
              <a:rPr smtClean="0">
                <a:latin typeface="NikoshBAN" pitchFamily="2" charset="0"/>
                <a:cs typeface="NikoshBAN" pitchFamily="2" charset="0"/>
              </a:rPr>
              <a:t> </a:t>
            </a:r>
            <a:r>
              <a:rPr sz="730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0200529_1812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67000"/>
            <a:ext cx="91440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মাংসভোজী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বলবান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পশু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মাংস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ভোজন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বলবান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কষ্টে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বহু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হয়নি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বাক্যঃ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বয়স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বুদ্ধি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পুনরালোচনা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;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সমাপিকা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বাক্যাংশ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সাপেক্ষ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অপরটির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বাক্যগুলো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ও,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অথচ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ইথ্যাদি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অব্যয়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যোগে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খন্ডবাক্য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নিচের বাক্য গুলিকে রুপান্তর কর।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ছেলেটি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গরীব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মেধাবী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যখন বিপদ আসে , তখন দুঃখও আসে।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৩। 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যিনি পরের উপকার করেন , তাঁকে সবাই ভাল বাসে।  (  সরল বাক্য)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in-qimg-7eb1c8b21599291461932ee9a100c9e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0"/>
            <a:ext cx="60198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943600" cy="1143000"/>
          </a:xfrm>
        </p:spPr>
        <p:txBody>
          <a:bodyPr/>
          <a:lstStyle/>
          <a:p>
            <a:r>
              <a:rPr lang="bn-IN" b="1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153400" cy="27431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ইউছুপ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আমজাদ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হোসেন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প্রশি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b="1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,     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905000" y="3962400"/>
            <a:ext cx="4419600" cy="2011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এক বা একাধিক পদের  দ্বারা যখন বক্তার মনোভাব সম্পুর্ণরুপে প্রকাশ পায়, তখন </a:t>
            </a:r>
            <a:br>
              <a:rPr lang="bn-IN" sz="24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তাকে বাক্য বলে।  যেমনঃ- আমি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প্রতিদিন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স্কুলে যায়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একটি আদর্শ বা সার্থক বাক্য গঠনের ৩ টি গুন বা বৈশিষ্ট্য থাকবে, যথাঃ-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ক) আকাঙ্ক্ষা         খ)  আসত্তি           গ)  যোগ্যতা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আকাঙ্ক্ষাঃ- বাক্যের অর্থ পুরোপুরি বোঝার জন্য এক পদ শোনার পর অন্য পদ শোনার ইচ্ছা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বা আগ্রহ কে আকাঙ্ক্ষা বলে।  উদাঃ মন দিয়ে পড়া শুনা করবে। 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আসত্তিঃ- বাক্যের অর্থসংগতি রক্ষা  করে পদ গুলোকে যথাযথভাবে সাজিয়ে রাখার নাম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হলো আসত্তি। উদাঃ- বাজার বাবা এনেছেন থেকে ইলিশ।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        সঠিকঃ- বাজার থেকে বাবা ইলিশ এনেছেন।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যোগ্যতাঃ- বাক্যের  অন্তর্গত পদগুলোর মধ্যে অর্থের সংগতি ও ভাবের মিলবন্ধঙ্কে যোগ্যতা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বলে। উদাঃ- আমরা বড়শি দিয়ে নারকেল পাড়ি।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সঠিকঃ-  আমরা বড়শি দিয়ে মাছ ধরি।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গঠন অনুসারে বাক্য তিন প্রকার, যথাঃ-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ক)  সরল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বাক্যঃ-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খোকন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পড়ছে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খ)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জটিল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 মিশ্র বাক্যঃ-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কৃপণ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 যৌগিক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বাক্যঃ-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যদিও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তবুও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কৃপণ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478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(Simple Sentence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কর্তা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সমাপিকা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ভিক্ষুককে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(Complex Sentence)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অধীন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সাপেক্ষভাবে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মিশ্র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বিপদ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উপায়ঃ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খন্ড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বাক্যটিকে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সাপেক্ষ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(Compound Sentence)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বিপদ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উপায়ঃ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যৌগিক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তবু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নইলে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তথাপি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অব্যয়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868362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সরল,যৌগিক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গঠন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181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828800" y="1447800"/>
            <a:ext cx="5410200" cy="7620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থাকলেও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লোকটি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</a:t>
            </a:r>
            <a:endParaRPr lang="en-US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86400" y="3048000"/>
            <a:ext cx="30480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3124200"/>
            <a:ext cx="32004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লোকটির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657600" y="2971800"/>
            <a:ext cx="1676400" cy="92701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57200" y="4724401"/>
            <a:ext cx="1371600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0" y="4648200"/>
            <a:ext cx="1295400" cy="92701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তবুও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05000" y="4800600"/>
            <a:ext cx="25146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লোকটির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3600" y="4800600"/>
            <a:ext cx="2819400" cy="685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করেনা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495800" y="2209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3400" y="2514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কর্তা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2514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সমাপিকা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639594" y="22090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910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অব্যয়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002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396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790700" y="3924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343400" y="3886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705600" y="3810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52800" y="609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সাপেক্ষ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সর্বনাম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144588" y="5334000"/>
            <a:ext cx="2589212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572794" y="5638006"/>
            <a:ext cx="609600" cy="458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59188" y="5410200"/>
            <a:ext cx="2436812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049294" y="5523706"/>
            <a:ext cx="609600" cy="38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436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খন্ড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/>
      <p:bldP spid="17" grpId="0"/>
      <p:bldP spid="19" grpId="0"/>
      <p:bldP spid="21" grpId="0"/>
      <p:bldP spid="22" grpId="0"/>
      <p:bldP spid="30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কোনরূপ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রুপান্তর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215</TotalTime>
  <Words>502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 আজকের ক্লাসে  স্বাগতম</vt:lpstr>
      <vt:lpstr>                  পরিচিতি</vt:lpstr>
      <vt:lpstr>Slide 3</vt:lpstr>
      <vt:lpstr>Slide 4</vt:lpstr>
      <vt:lpstr>সরল বাক্য (Simple Sentence)</vt:lpstr>
      <vt:lpstr>জটিল বা মিশ্র বাক্য (Complex Sentence)</vt:lpstr>
      <vt:lpstr>যৌগিক বাক্য (Compound Sentence)</vt:lpstr>
      <vt:lpstr>সরল,যৌগিক ও জটিল বাক্যের গঠন</vt:lpstr>
      <vt:lpstr>বাক্য রূপান্তর</vt:lpstr>
      <vt:lpstr>সরল বাক্য থেকে মিশ্র বাক্যে রূপান্তর</vt:lpstr>
      <vt:lpstr>সরল বাক্য থেকে যৌগিক বাক্যে রূপান্তর</vt:lpstr>
      <vt:lpstr>পাঠ পুনরালোচনা</vt:lpstr>
      <vt:lpstr>বাড়ির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user</dc:creator>
  <cp:lastModifiedBy>user</cp:lastModifiedBy>
  <cp:revision>25</cp:revision>
  <dcterms:created xsi:type="dcterms:W3CDTF">2020-06-24T11:35:01Z</dcterms:created>
  <dcterms:modified xsi:type="dcterms:W3CDTF">2020-10-04T06:54:15Z</dcterms:modified>
</cp:coreProperties>
</file>