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74" r:id="rId7"/>
    <p:sldId id="267" r:id="rId8"/>
    <p:sldId id="269" r:id="rId9"/>
    <p:sldId id="259" r:id="rId10"/>
    <p:sldId id="268" r:id="rId11"/>
    <p:sldId id="270" r:id="rId12"/>
    <p:sldId id="276" r:id="rId13"/>
    <p:sldId id="277" r:id="rId14"/>
    <p:sldId id="275" r:id="rId15"/>
    <p:sldId id="260" r:id="rId16"/>
    <p:sldId id="271" r:id="rId17"/>
    <p:sldId id="261" r:id="rId18"/>
    <p:sldId id="272" r:id="rId19"/>
    <p:sldId id="273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 result for স্বাগত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772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7467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406" y="5181600"/>
            <a:ext cx="7467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406" y="2057400"/>
            <a:ext cx="7467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662516"/>
            <a:ext cx="7467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33400"/>
            <a:ext cx="73152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953000"/>
            <a:ext cx="7315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86025"/>
            <a:ext cx="62484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7848599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741" y="2535494"/>
            <a:ext cx="7848599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4495800"/>
            <a:ext cx="7848599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7200"/>
            <a:ext cx="7848599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62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86400" cy="22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7818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257800"/>
            <a:ext cx="73152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126" y="1924718"/>
            <a:ext cx="2821235" cy="8309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CAF83C0-EF94-4A91-B0C6-DD9FC0962C0F}"/>
              </a:ext>
            </a:extLst>
          </p:cNvPr>
          <p:cNvCxnSpPr>
            <a:cxnSpLocks/>
          </p:cNvCxnSpPr>
          <p:nvPr/>
        </p:nvCxnSpPr>
        <p:spPr>
          <a:xfrm>
            <a:off x="828021" y="2755715"/>
            <a:ext cx="7751444" cy="0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73641" y="3464721"/>
            <a:ext cx="7105880" cy="15696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ক্যাটায়নের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635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33400"/>
            <a:ext cx="75438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133600"/>
            <a:ext cx="67818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962400"/>
            <a:ext cx="6781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10200"/>
            <a:ext cx="7543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28401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8881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1552" y="3657600"/>
            <a:ext cx="6927359" cy="107721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34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181"/>
            <a:ext cx="8001000" cy="281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" y="3257866"/>
            <a:ext cx="7848600" cy="891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সোডিয়ামের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616" y="4292710"/>
            <a:ext cx="7848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52" y="5562600"/>
            <a:ext cx="7848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609600"/>
            <a:ext cx="41529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981200"/>
            <a:ext cx="59817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3605981"/>
            <a:ext cx="73533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327" y="5219700"/>
            <a:ext cx="8083345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৫.৯ ও ৫.১০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430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অধাতুর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9800" y="22562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home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6" y1="63182" x2="67249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86" y="1024358"/>
            <a:ext cx="1843020" cy="15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7966" y="3896563"/>
            <a:ext cx="6749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latin typeface="Times New Roman"/>
                <a:cs typeface="Times New Roman"/>
              </a:rPr>
              <a:t>(i)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124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(i) </a:t>
            </a:r>
            <a:r>
              <a:rPr lang="en-US" sz="3200" dirty="0" err="1" smtClean="0">
                <a:latin typeface="Times New Roman"/>
                <a:cs typeface="Times New Roman"/>
              </a:rPr>
              <a:t>Ca</a:t>
            </a:r>
            <a:r>
              <a:rPr lang="en-US" sz="3200" dirty="0" smtClean="0">
                <a:latin typeface="Times New Roman"/>
                <a:cs typeface="Times New Roman"/>
              </a:rPr>
              <a:t>            (ii) O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3" descr="C:\Users\EASY\Downloads\u105316_600632_47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81001"/>
            <a:ext cx="762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1"/>
            <a:ext cx="68579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7" y="3733800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762000" y="1859339"/>
            <a:ext cx="7848600" cy="3139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অ্যানায়ন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9068" y="494521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065" y="140118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09070"/>
            <a:ext cx="8001000" cy="862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25" y="3230106"/>
            <a:ext cx="7696200" cy="140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797" y="5029200"/>
            <a:ext cx="7696200" cy="1376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540"/>
            <a:ext cx="2971799" cy="222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0559" y="693339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1" y="2771616"/>
            <a:ext cx="4010186" cy="177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5" y="4876800"/>
            <a:ext cx="3944962" cy="17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559" y="4003735"/>
            <a:ext cx="3581400" cy="5321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লিথিয়াম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744" y="6117310"/>
            <a:ext cx="3581400" cy="4785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লিথিয়াম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7498" y="2397948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52984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772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52929" y="694840"/>
            <a:ext cx="4542941" cy="7529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648200"/>
            <a:ext cx="7467600" cy="5321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পজিটিভ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227" y="5638800"/>
            <a:ext cx="7467600" cy="532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" y="304800"/>
            <a:ext cx="856881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812109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084640"/>
            <a:ext cx="2989856" cy="2243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5020445"/>
            <a:ext cx="541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700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38</cp:revision>
  <dcterms:created xsi:type="dcterms:W3CDTF">2006-08-16T00:00:00Z</dcterms:created>
  <dcterms:modified xsi:type="dcterms:W3CDTF">2020-10-11T12:46:52Z</dcterms:modified>
</cp:coreProperties>
</file>